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2" r:id="rId1"/>
    <p:sldMasterId id="2147483667" r:id="rId2"/>
    <p:sldMasterId id="2147483713" r:id="rId3"/>
    <p:sldMasterId id="2147483696" r:id="rId4"/>
    <p:sldMasterId id="2147483720" r:id="rId5"/>
    <p:sldMasterId id="2147483731" r:id="rId6"/>
    <p:sldMasterId id="2147483734" r:id="rId7"/>
  </p:sldMasterIdLst>
  <p:notesMasterIdLst>
    <p:notesMasterId r:id="rId26"/>
  </p:notesMasterIdLst>
  <p:handoutMasterIdLst>
    <p:handoutMasterId r:id="rId27"/>
  </p:handoutMasterIdLst>
  <p:sldIdLst>
    <p:sldId id="315" r:id="rId8"/>
    <p:sldId id="299" r:id="rId9"/>
    <p:sldId id="301" r:id="rId10"/>
    <p:sldId id="302" r:id="rId11"/>
    <p:sldId id="319" r:id="rId12"/>
    <p:sldId id="317" r:id="rId13"/>
    <p:sldId id="304" r:id="rId14"/>
    <p:sldId id="306" r:id="rId15"/>
    <p:sldId id="321" r:id="rId16"/>
    <p:sldId id="307" r:id="rId17"/>
    <p:sldId id="308" r:id="rId18"/>
    <p:sldId id="311" r:id="rId19"/>
    <p:sldId id="325" r:id="rId20"/>
    <p:sldId id="313" r:id="rId21"/>
    <p:sldId id="324" r:id="rId22"/>
    <p:sldId id="323" r:id="rId23"/>
    <p:sldId id="322" r:id="rId24"/>
    <p:sldId id="316" r:id="rId2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321457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642915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964372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285829" algn="ctr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1607287" algn="l" defTabSz="321457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928744" algn="l" defTabSz="321457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2250201" algn="l" defTabSz="321457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2571659" algn="l" defTabSz="321457" rtl="0" eaLnBrk="1" latinLnBrk="0" hangingPunct="1">
      <a:defRPr sz="3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531"/>
    <a:srgbClr val="73B632"/>
    <a:srgbClr val="186437"/>
    <a:srgbClr val="8FC682"/>
    <a:srgbClr val="319E37"/>
    <a:srgbClr val="5A5A59"/>
    <a:srgbClr val="3C3C3B"/>
    <a:srgbClr val="7778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0" autoAdjust="0"/>
    <p:restoredTop sz="94660"/>
  </p:normalViewPr>
  <p:slideViewPr>
    <p:cSldViewPr snapToGrid="0" snapToObjects="1" showGuides="1">
      <p:cViewPr>
        <p:scale>
          <a:sx n="80" d="100"/>
          <a:sy n="80" d="100"/>
        </p:scale>
        <p:origin x="-2088" y="-696"/>
      </p:cViewPr>
      <p:guideLst>
        <p:guide orient="horz" pos="3353"/>
        <p:guide orient="horz" pos="556"/>
        <p:guide orient="horz" pos="2971"/>
        <p:guide orient="horz" pos="1913"/>
        <p:guide orient="horz" pos="275"/>
        <p:guide orient="horz" pos="3744"/>
        <p:guide pos="3835"/>
        <p:guide pos="5376"/>
        <p:guide pos="3912"/>
        <p:guide pos="379"/>
        <p:guide pos="34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9F913-5213-4D0D-B641-83D39696EDF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B51A38B-1170-4B77-9DD4-C902C5308321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Organi nadzora</a:t>
          </a:r>
          <a:endParaRPr lang="hr-BA" sz="1100" noProof="0" dirty="0">
            <a:solidFill>
              <a:srgbClr val="C00000"/>
            </a:solidFill>
          </a:endParaRPr>
        </a:p>
      </dgm:t>
    </dgm:pt>
    <dgm:pt modelId="{BC519E52-41E8-4DF9-BAC5-6144E562BE30}" type="parTrans" cxnId="{D8C938EA-D2E4-4EC0-8112-777A0D582C66}">
      <dgm:prSet/>
      <dgm:spPr/>
      <dgm:t>
        <a:bodyPr/>
        <a:lstStyle/>
        <a:p>
          <a:endParaRPr lang="sl-SI"/>
        </a:p>
      </dgm:t>
    </dgm:pt>
    <dgm:pt modelId="{38434A8C-757A-4E10-BB33-2CDC8C0F293D}" type="sibTrans" cxnId="{D8C938EA-D2E4-4EC0-8112-777A0D582C66}">
      <dgm:prSet/>
      <dgm:spPr/>
      <dgm:t>
        <a:bodyPr/>
        <a:lstStyle/>
        <a:p>
          <a:endParaRPr lang="sl-SI"/>
        </a:p>
      </dgm:t>
    </dgm:pt>
    <dgm:pt modelId="{C76D1279-3BDB-4A39-B6C0-BE531415E290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Državni organi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9A4BA76C-4A36-43DA-84F2-1ADB7A281FA6}" type="parTrans" cxnId="{B1801C68-F7D2-4EC9-A464-D019AA8CC878}">
      <dgm:prSet/>
      <dgm:spPr/>
      <dgm:t>
        <a:bodyPr/>
        <a:lstStyle/>
        <a:p>
          <a:endParaRPr lang="sl-SI"/>
        </a:p>
      </dgm:t>
    </dgm:pt>
    <dgm:pt modelId="{35BDC32E-E69F-43F8-9D28-BCF5DC67A75B}" type="sibTrans" cxnId="{B1801C68-F7D2-4EC9-A464-D019AA8CC878}">
      <dgm:prSet/>
      <dgm:spPr/>
      <dgm:t>
        <a:bodyPr/>
        <a:lstStyle/>
        <a:p>
          <a:endParaRPr lang="sl-SI"/>
        </a:p>
      </dgm:t>
    </dgm:pt>
    <dgm:pt modelId="{84DB5A28-16CA-4857-A366-0002A78FFA75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smtClean="0">
              <a:solidFill>
                <a:srgbClr val="C00000"/>
              </a:solidFill>
            </a:rPr>
            <a:t>Dioničari</a:t>
          </a:r>
          <a:endParaRPr lang="hr-BA" sz="1100" noProof="0">
            <a:solidFill>
              <a:srgbClr val="C00000"/>
            </a:solidFill>
          </a:endParaRPr>
        </a:p>
      </dgm:t>
    </dgm:pt>
    <dgm:pt modelId="{EA25629D-2D4A-4428-B3BA-B4B1645E2F5E}" type="parTrans" cxnId="{27EB8CBC-C53D-48EC-92E8-6F86AB73F383}">
      <dgm:prSet/>
      <dgm:spPr/>
      <dgm:t>
        <a:bodyPr/>
        <a:lstStyle/>
        <a:p>
          <a:endParaRPr lang="sl-SI"/>
        </a:p>
      </dgm:t>
    </dgm:pt>
    <dgm:pt modelId="{EA693BFA-CB00-4FCF-9317-3F5469BEC931}" type="sibTrans" cxnId="{27EB8CBC-C53D-48EC-92E8-6F86AB73F383}">
      <dgm:prSet/>
      <dgm:spPr/>
      <dgm:t>
        <a:bodyPr/>
        <a:lstStyle/>
        <a:p>
          <a:endParaRPr lang="sl-SI"/>
        </a:p>
      </dgm:t>
    </dgm:pt>
    <dgm:pt modelId="{D7EE294F-A063-4386-8A21-036BC53B2839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Osiguranici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3EE789E8-FCB2-41B9-9C52-8F4A0144693D}" type="parTrans" cxnId="{1E2B0213-6FFA-4BE6-8EEB-2D1426C532C2}">
      <dgm:prSet/>
      <dgm:spPr/>
      <dgm:t>
        <a:bodyPr/>
        <a:lstStyle/>
        <a:p>
          <a:endParaRPr lang="sl-SI"/>
        </a:p>
      </dgm:t>
    </dgm:pt>
    <dgm:pt modelId="{8050BF91-7997-4FD2-911C-87FCCA0166EE}" type="sibTrans" cxnId="{1E2B0213-6FFA-4BE6-8EEB-2D1426C532C2}">
      <dgm:prSet/>
      <dgm:spPr/>
      <dgm:t>
        <a:bodyPr/>
        <a:lstStyle/>
        <a:p>
          <a:endParaRPr lang="sl-SI"/>
        </a:p>
      </dgm:t>
    </dgm:pt>
    <dgm:pt modelId="{AE37789C-8FAA-4A45-BFFC-3B737EA97D38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Dobavljači i povjerioci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5FC188AA-1BA5-45B7-AEA3-96BE7E97727A}" type="parTrans" cxnId="{52640469-75C3-47CA-BB08-7D554BF68E97}">
      <dgm:prSet/>
      <dgm:spPr/>
      <dgm:t>
        <a:bodyPr/>
        <a:lstStyle/>
        <a:p>
          <a:endParaRPr lang="sl-SI"/>
        </a:p>
      </dgm:t>
    </dgm:pt>
    <dgm:pt modelId="{B189465D-E89B-4F63-B28F-2AF7352C2286}" type="sibTrans" cxnId="{52640469-75C3-47CA-BB08-7D554BF68E97}">
      <dgm:prSet/>
      <dgm:spPr/>
      <dgm:t>
        <a:bodyPr/>
        <a:lstStyle/>
        <a:p>
          <a:endParaRPr lang="sl-SI"/>
        </a:p>
      </dgm:t>
    </dgm:pt>
    <dgm:pt modelId="{18D30278-2B68-43EA-ADE6-BCAA550253B5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Lokalna i šira zajednica</a:t>
          </a:r>
          <a:endParaRPr lang="hr-BA" sz="1100" noProof="0" dirty="0">
            <a:solidFill>
              <a:srgbClr val="C00000"/>
            </a:solidFill>
          </a:endParaRPr>
        </a:p>
      </dgm:t>
    </dgm:pt>
    <dgm:pt modelId="{F5C384B9-B0AE-4129-B7BA-D0F4B12F87E9}" type="parTrans" cxnId="{801BF797-3F34-4FFC-A2C6-16AA654C0920}">
      <dgm:prSet/>
      <dgm:spPr/>
      <dgm:t>
        <a:bodyPr/>
        <a:lstStyle/>
        <a:p>
          <a:endParaRPr lang="sl-SI"/>
        </a:p>
      </dgm:t>
    </dgm:pt>
    <dgm:pt modelId="{95ECC72C-B7A1-4D83-855A-2E593C5C6CC4}" type="sibTrans" cxnId="{801BF797-3F34-4FFC-A2C6-16AA654C0920}">
      <dgm:prSet/>
      <dgm:spPr/>
      <dgm:t>
        <a:bodyPr/>
        <a:lstStyle/>
        <a:p>
          <a:endParaRPr lang="sl-SI"/>
        </a:p>
      </dgm:t>
    </dgm:pt>
    <dgm:pt modelId="{FB645172-8025-41C2-9A46-B54BCB299CB5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Mediji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E5D1EBA8-561D-4382-AED8-43C5FEEE2165}" type="parTrans" cxnId="{0FF117A5-DD3C-4D86-992F-152401E9AFCB}">
      <dgm:prSet/>
      <dgm:spPr/>
      <dgm:t>
        <a:bodyPr/>
        <a:lstStyle/>
        <a:p>
          <a:endParaRPr lang="sl-SI"/>
        </a:p>
      </dgm:t>
    </dgm:pt>
    <dgm:pt modelId="{44C6B351-5670-4402-95EC-9752E1537E4A}" type="sibTrans" cxnId="{0FF117A5-DD3C-4D86-992F-152401E9AFCB}">
      <dgm:prSet/>
      <dgm:spPr/>
      <dgm:t>
        <a:bodyPr/>
        <a:lstStyle/>
        <a:p>
          <a:endParaRPr lang="sl-SI"/>
        </a:p>
      </dgm:t>
    </dgm:pt>
    <dgm:pt modelId="{929AF334-B3CF-433E-98CC-C55AB47EA9BD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Analitičari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E373F592-E31C-4436-85B0-6A794D16C95D}" type="parTrans" cxnId="{FF4286E5-2EE5-43D3-BCDF-CC0C14AF7DF9}">
      <dgm:prSet/>
      <dgm:spPr/>
      <dgm:t>
        <a:bodyPr/>
        <a:lstStyle/>
        <a:p>
          <a:endParaRPr lang="sl-SI"/>
        </a:p>
      </dgm:t>
    </dgm:pt>
    <dgm:pt modelId="{918B6B93-974D-4856-8DFC-5811793DD2A0}" type="sibTrans" cxnId="{FF4286E5-2EE5-43D3-BCDF-CC0C14AF7DF9}">
      <dgm:prSet/>
      <dgm:spPr/>
      <dgm:t>
        <a:bodyPr/>
        <a:lstStyle/>
        <a:p>
          <a:endParaRPr lang="sl-SI"/>
        </a:p>
      </dgm:t>
    </dgm:pt>
    <dgm:pt modelId="{4F05768B-306D-470F-93E6-2A0FA779A456}">
      <dgm:prSet phldrT="[besedilo]" custT="1"/>
      <dgm:spPr>
        <a:solidFill>
          <a:schemeClr val="bg2"/>
        </a:solidFill>
      </dgm:spPr>
      <dgm:t>
        <a:bodyPr/>
        <a:lstStyle/>
        <a:p>
          <a:r>
            <a:rPr lang="hr-BA" sz="1100" noProof="0" dirty="0" smtClean="0">
              <a:solidFill>
                <a:srgbClr val="C00000"/>
              </a:solidFill>
            </a:rPr>
            <a:t>Zaposleni</a:t>
          </a:r>
          <a:endParaRPr lang="hr-BA" sz="1100" noProof="0" dirty="0">
            <a:solidFill>
              <a:srgbClr val="C00000"/>
            </a:solidFill>
          </a:endParaRPr>
        </a:p>
      </dgm:t>
    </dgm:pt>
    <dgm:pt modelId="{A1025DB8-C592-4E52-988B-CAA51B44B222}" type="parTrans" cxnId="{F3D7B111-5124-49C5-80B6-810F08284717}">
      <dgm:prSet/>
      <dgm:spPr/>
      <dgm:t>
        <a:bodyPr/>
        <a:lstStyle/>
        <a:p>
          <a:endParaRPr lang="sl-SI"/>
        </a:p>
      </dgm:t>
    </dgm:pt>
    <dgm:pt modelId="{DC44C465-E7D4-4C08-BB9F-7AE61AFFBCB2}" type="sibTrans" cxnId="{F3D7B111-5124-49C5-80B6-810F08284717}">
      <dgm:prSet/>
      <dgm:spPr/>
      <dgm:t>
        <a:bodyPr/>
        <a:lstStyle/>
        <a:p>
          <a:endParaRPr lang="sl-SI"/>
        </a:p>
      </dgm:t>
    </dgm:pt>
    <dgm:pt modelId="{AF39B0D9-7814-48AD-B4A9-52FC0A6505AB}" type="pres">
      <dgm:prSet presAssocID="{6589F913-5213-4D0D-B641-83D39696EDF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63BDC0F-5CA3-4606-8037-B8D1BC47049E}" type="pres">
      <dgm:prSet presAssocID="{6B51A38B-1170-4B77-9DD4-C902C5308321}" presName="node" presStyleLbl="node1" presStyleIdx="0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DCD52DC-491B-4A29-AD7E-B5DC6C39695D}" type="pres">
      <dgm:prSet presAssocID="{6B51A38B-1170-4B77-9DD4-C902C5308321}" presName="spNode" presStyleCnt="0"/>
      <dgm:spPr/>
    </dgm:pt>
    <dgm:pt modelId="{A8712C20-7282-40EA-A90D-F04976E1F165}" type="pres">
      <dgm:prSet presAssocID="{38434A8C-757A-4E10-BB33-2CDC8C0F293D}" presName="sibTrans" presStyleLbl="sibTrans1D1" presStyleIdx="0" presStyleCnt="9"/>
      <dgm:spPr/>
      <dgm:t>
        <a:bodyPr/>
        <a:lstStyle/>
        <a:p>
          <a:endParaRPr lang="sl-SI"/>
        </a:p>
      </dgm:t>
    </dgm:pt>
    <dgm:pt modelId="{0E572662-A7F4-4C67-881B-05E93A02DC3B}" type="pres">
      <dgm:prSet presAssocID="{C76D1279-3BDB-4A39-B6C0-BE531415E290}" presName="node" presStyleLbl="node1" presStyleIdx="1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6E65398-7308-4AC6-B22E-9B7258D79F82}" type="pres">
      <dgm:prSet presAssocID="{C76D1279-3BDB-4A39-B6C0-BE531415E290}" presName="spNode" presStyleCnt="0"/>
      <dgm:spPr/>
    </dgm:pt>
    <dgm:pt modelId="{CFFADB7B-22D7-4B50-ACD9-93DCB6D69C26}" type="pres">
      <dgm:prSet presAssocID="{35BDC32E-E69F-43F8-9D28-BCF5DC67A75B}" presName="sibTrans" presStyleLbl="sibTrans1D1" presStyleIdx="1" presStyleCnt="9"/>
      <dgm:spPr/>
      <dgm:t>
        <a:bodyPr/>
        <a:lstStyle/>
        <a:p>
          <a:endParaRPr lang="sl-SI"/>
        </a:p>
      </dgm:t>
    </dgm:pt>
    <dgm:pt modelId="{7DE78909-5971-4451-9813-2E7200AE823E}" type="pres">
      <dgm:prSet presAssocID="{84DB5A28-16CA-4857-A366-0002A78FFA75}" presName="node" presStyleLbl="node1" presStyleIdx="2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B928188-C114-45BD-B25A-2B39B11012F7}" type="pres">
      <dgm:prSet presAssocID="{84DB5A28-16CA-4857-A366-0002A78FFA75}" presName="spNode" presStyleCnt="0"/>
      <dgm:spPr/>
    </dgm:pt>
    <dgm:pt modelId="{D45367E0-EA5A-419D-8AA8-AE6F8B1EFD1F}" type="pres">
      <dgm:prSet presAssocID="{EA693BFA-CB00-4FCF-9317-3F5469BEC931}" presName="sibTrans" presStyleLbl="sibTrans1D1" presStyleIdx="2" presStyleCnt="9"/>
      <dgm:spPr/>
      <dgm:t>
        <a:bodyPr/>
        <a:lstStyle/>
        <a:p>
          <a:endParaRPr lang="sl-SI"/>
        </a:p>
      </dgm:t>
    </dgm:pt>
    <dgm:pt modelId="{035704A0-7D8B-4833-800A-6B75AE7D12C9}" type="pres">
      <dgm:prSet presAssocID="{D7EE294F-A063-4386-8A21-036BC53B2839}" presName="node" presStyleLbl="node1" presStyleIdx="3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F9D8A67-28B2-422C-8FAE-55F6D231ACFE}" type="pres">
      <dgm:prSet presAssocID="{D7EE294F-A063-4386-8A21-036BC53B2839}" presName="spNode" presStyleCnt="0"/>
      <dgm:spPr/>
    </dgm:pt>
    <dgm:pt modelId="{50FF6DFB-73A3-48C4-B95B-0DF4CF34E0D8}" type="pres">
      <dgm:prSet presAssocID="{8050BF91-7997-4FD2-911C-87FCCA0166EE}" presName="sibTrans" presStyleLbl="sibTrans1D1" presStyleIdx="3" presStyleCnt="9"/>
      <dgm:spPr/>
      <dgm:t>
        <a:bodyPr/>
        <a:lstStyle/>
        <a:p>
          <a:endParaRPr lang="sl-SI"/>
        </a:p>
      </dgm:t>
    </dgm:pt>
    <dgm:pt modelId="{923F5A92-4043-48B7-88C9-86CAF377D0FE}" type="pres">
      <dgm:prSet presAssocID="{AE37789C-8FAA-4A45-BFFC-3B737EA97D38}" presName="node" presStyleLbl="node1" presStyleIdx="4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43BCB07-3E99-4BF8-912B-5586F9FB4E34}" type="pres">
      <dgm:prSet presAssocID="{AE37789C-8FAA-4A45-BFFC-3B737EA97D38}" presName="spNode" presStyleCnt="0"/>
      <dgm:spPr/>
    </dgm:pt>
    <dgm:pt modelId="{57A04D0A-2B61-4432-98AD-892AAC69E4DC}" type="pres">
      <dgm:prSet presAssocID="{B189465D-E89B-4F63-B28F-2AF7352C2286}" presName="sibTrans" presStyleLbl="sibTrans1D1" presStyleIdx="4" presStyleCnt="9"/>
      <dgm:spPr/>
      <dgm:t>
        <a:bodyPr/>
        <a:lstStyle/>
        <a:p>
          <a:endParaRPr lang="sl-SI"/>
        </a:p>
      </dgm:t>
    </dgm:pt>
    <dgm:pt modelId="{71EE1429-8525-4ADF-8468-F1BEA9AE4B58}" type="pres">
      <dgm:prSet presAssocID="{18D30278-2B68-43EA-ADE6-BCAA550253B5}" presName="node" presStyleLbl="node1" presStyleIdx="5" presStyleCnt="9" custScaleX="118362" custScaleY="12503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0C91BDA6-B4D1-4E96-8C9B-3DD316443E0E}" type="pres">
      <dgm:prSet presAssocID="{18D30278-2B68-43EA-ADE6-BCAA550253B5}" presName="spNode" presStyleCnt="0"/>
      <dgm:spPr/>
    </dgm:pt>
    <dgm:pt modelId="{EA853DE8-6BE2-4145-AA8F-5BBE084DC732}" type="pres">
      <dgm:prSet presAssocID="{95ECC72C-B7A1-4D83-855A-2E593C5C6CC4}" presName="sibTrans" presStyleLbl="sibTrans1D1" presStyleIdx="5" presStyleCnt="9"/>
      <dgm:spPr/>
      <dgm:t>
        <a:bodyPr/>
        <a:lstStyle/>
        <a:p>
          <a:endParaRPr lang="sl-SI"/>
        </a:p>
      </dgm:t>
    </dgm:pt>
    <dgm:pt modelId="{B0DFFB6D-8057-42EC-9D91-591306E1A611}" type="pres">
      <dgm:prSet presAssocID="{FB645172-8025-41C2-9A46-B54BCB299CB5}" presName="node" presStyleLbl="node1" presStyleIdx="6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EDC04E6-611E-4078-896C-2D49C0BD67E7}" type="pres">
      <dgm:prSet presAssocID="{FB645172-8025-41C2-9A46-B54BCB299CB5}" presName="spNode" presStyleCnt="0"/>
      <dgm:spPr/>
    </dgm:pt>
    <dgm:pt modelId="{929A863E-1075-4612-AF23-38B0C7003E45}" type="pres">
      <dgm:prSet presAssocID="{44C6B351-5670-4402-95EC-9752E1537E4A}" presName="sibTrans" presStyleLbl="sibTrans1D1" presStyleIdx="6" presStyleCnt="9"/>
      <dgm:spPr/>
      <dgm:t>
        <a:bodyPr/>
        <a:lstStyle/>
        <a:p>
          <a:endParaRPr lang="sl-SI"/>
        </a:p>
      </dgm:t>
    </dgm:pt>
    <dgm:pt modelId="{A8848506-1C9F-4162-BE19-0AC349B4ED06}" type="pres">
      <dgm:prSet presAssocID="{929AF334-B3CF-433E-98CC-C55AB47EA9BD}" presName="node" presStyleLbl="node1" presStyleIdx="7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043CC71-7D22-44EA-BD9F-B5E34826FA1F}" type="pres">
      <dgm:prSet presAssocID="{929AF334-B3CF-433E-98CC-C55AB47EA9BD}" presName="spNode" presStyleCnt="0"/>
      <dgm:spPr/>
    </dgm:pt>
    <dgm:pt modelId="{0A05F914-8E1A-4757-8902-7EE7668869F7}" type="pres">
      <dgm:prSet presAssocID="{918B6B93-974D-4856-8DFC-5811793DD2A0}" presName="sibTrans" presStyleLbl="sibTrans1D1" presStyleIdx="7" presStyleCnt="9"/>
      <dgm:spPr/>
      <dgm:t>
        <a:bodyPr/>
        <a:lstStyle/>
        <a:p>
          <a:endParaRPr lang="sl-SI"/>
        </a:p>
      </dgm:t>
    </dgm:pt>
    <dgm:pt modelId="{C11FD835-E2DD-442E-B007-0D57A5D1897B}" type="pres">
      <dgm:prSet presAssocID="{4F05768B-306D-470F-93E6-2A0FA779A456}" presName="node" presStyleLbl="node1" presStyleIdx="8" presStyleCnt="9" custScaleX="123365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88255B6-94A6-4BE4-95E5-E40EA41F31D4}" type="pres">
      <dgm:prSet presAssocID="{4F05768B-306D-470F-93E6-2A0FA779A456}" presName="spNode" presStyleCnt="0"/>
      <dgm:spPr/>
    </dgm:pt>
    <dgm:pt modelId="{52D7130E-DD11-496D-A11C-F28A8EFA8860}" type="pres">
      <dgm:prSet presAssocID="{DC44C465-E7D4-4C08-BB9F-7AE61AFFBCB2}" presName="sibTrans" presStyleLbl="sibTrans1D1" presStyleIdx="8" presStyleCnt="9"/>
      <dgm:spPr/>
      <dgm:t>
        <a:bodyPr/>
        <a:lstStyle/>
        <a:p>
          <a:endParaRPr lang="sl-SI"/>
        </a:p>
      </dgm:t>
    </dgm:pt>
  </dgm:ptLst>
  <dgm:cxnLst>
    <dgm:cxn modelId="{27EB8CBC-C53D-48EC-92E8-6F86AB73F383}" srcId="{6589F913-5213-4D0D-B641-83D39696EDF6}" destId="{84DB5A28-16CA-4857-A366-0002A78FFA75}" srcOrd="2" destOrd="0" parTransId="{EA25629D-2D4A-4428-B3BA-B4B1645E2F5E}" sibTransId="{EA693BFA-CB00-4FCF-9317-3F5469BEC931}"/>
    <dgm:cxn modelId="{801BF797-3F34-4FFC-A2C6-16AA654C0920}" srcId="{6589F913-5213-4D0D-B641-83D39696EDF6}" destId="{18D30278-2B68-43EA-ADE6-BCAA550253B5}" srcOrd="5" destOrd="0" parTransId="{F5C384B9-B0AE-4129-B7BA-D0F4B12F87E9}" sibTransId="{95ECC72C-B7A1-4D83-855A-2E593C5C6CC4}"/>
    <dgm:cxn modelId="{23280113-8F5D-4D0C-9142-B872300DBF72}" type="presOf" srcId="{44C6B351-5670-4402-95EC-9752E1537E4A}" destId="{929A863E-1075-4612-AF23-38B0C7003E45}" srcOrd="0" destOrd="0" presId="urn:microsoft.com/office/officeart/2005/8/layout/cycle6"/>
    <dgm:cxn modelId="{B20D5B6A-8CF9-4931-B6D6-D4E5372D2D88}" type="presOf" srcId="{6589F913-5213-4D0D-B641-83D39696EDF6}" destId="{AF39B0D9-7814-48AD-B4A9-52FC0A6505AB}" srcOrd="0" destOrd="0" presId="urn:microsoft.com/office/officeart/2005/8/layout/cycle6"/>
    <dgm:cxn modelId="{10E57B4A-4880-433C-B70B-33F64FE89DD5}" type="presOf" srcId="{AE37789C-8FAA-4A45-BFFC-3B737EA97D38}" destId="{923F5A92-4043-48B7-88C9-86CAF377D0FE}" srcOrd="0" destOrd="0" presId="urn:microsoft.com/office/officeart/2005/8/layout/cycle6"/>
    <dgm:cxn modelId="{7A796D35-F041-4F24-AF4B-0F07C829BF07}" type="presOf" srcId="{D7EE294F-A063-4386-8A21-036BC53B2839}" destId="{035704A0-7D8B-4833-800A-6B75AE7D12C9}" srcOrd="0" destOrd="0" presId="urn:microsoft.com/office/officeart/2005/8/layout/cycle6"/>
    <dgm:cxn modelId="{F3D7B111-5124-49C5-80B6-810F08284717}" srcId="{6589F913-5213-4D0D-B641-83D39696EDF6}" destId="{4F05768B-306D-470F-93E6-2A0FA779A456}" srcOrd="8" destOrd="0" parTransId="{A1025DB8-C592-4E52-988B-CAA51B44B222}" sibTransId="{DC44C465-E7D4-4C08-BB9F-7AE61AFFBCB2}"/>
    <dgm:cxn modelId="{0FF117A5-DD3C-4D86-992F-152401E9AFCB}" srcId="{6589F913-5213-4D0D-B641-83D39696EDF6}" destId="{FB645172-8025-41C2-9A46-B54BCB299CB5}" srcOrd="6" destOrd="0" parTransId="{E5D1EBA8-561D-4382-AED8-43C5FEEE2165}" sibTransId="{44C6B351-5670-4402-95EC-9752E1537E4A}"/>
    <dgm:cxn modelId="{1BD0674C-03E6-4AF9-9797-88872ADF5619}" type="presOf" srcId="{38434A8C-757A-4E10-BB33-2CDC8C0F293D}" destId="{A8712C20-7282-40EA-A90D-F04976E1F165}" srcOrd="0" destOrd="0" presId="urn:microsoft.com/office/officeart/2005/8/layout/cycle6"/>
    <dgm:cxn modelId="{2EB0FE13-D88F-4A96-A3ED-649367C68AC9}" type="presOf" srcId="{C76D1279-3BDB-4A39-B6C0-BE531415E290}" destId="{0E572662-A7F4-4C67-881B-05E93A02DC3B}" srcOrd="0" destOrd="0" presId="urn:microsoft.com/office/officeart/2005/8/layout/cycle6"/>
    <dgm:cxn modelId="{790D4ADA-EA79-4A7D-87D2-8CAEDE881821}" type="presOf" srcId="{B189465D-E89B-4F63-B28F-2AF7352C2286}" destId="{57A04D0A-2B61-4432-98AD-892AAC69E4DC}" srcOrd="0" destOrd="0" presId="urn:microsoft.com/office/officeart/2005/8/layout/cycle6"/>
    <dgm:cxn modelId="{FF4286E5-2EE5-43D3-BCDF-CC0C14AF7DF9}" srcId="{6589F913-5213-4D0D-B641-83D39696EDF6}" destId="{929AF334-B3CF-433E-98CC-C55AB47EA9BD}" srcOrd="7" destOrd="0" parTransId="{E373F592-E31C-4436-85B0-6A794D16C95D}" sibTransId="{918B6B93-974D-4856-8DFC-5811793DD2A0}"/>
    <dgm:cxn modelId="{BA34A021-4F11-4FBF-9131-CA25A3DD0F60}" type="presOf" srcId="{EA693BFA-CB00-4FCF-9317-3F5469BEC931}" destId="{D45367E0-EA5A-419D-8AA8-AE6F8B1EFD1F}" srcOrd="0" destOrd="0" presId="urn:microsoft.com/office/officeart/2005/8/layout/cycle6"/>
    <dgm:cxn modelId="{8EF47E25-831F-4453-A591-9B076347673E}" type="presOf" srcId="{DC44C465-E7D4-4C08-BB9F-7AE61AFFBCB2}" destId="{52D7130E-DD11-496D-A11C-F28A8EFA8860}" srcOrd="0" destOrd="0" presId="urn:microsoft.com/office/officeart/2005/8/layout/cycle6"/>
    <dgm:cxn modelId="{B1801C68-F7D2-4EC9-A464-D019AA8CC878}" srcId="{6589F913-5213-4D0D-B641-83D39696EDF6}" destId="{C76D1279-3BDB-4A39-B6C0-BE531415E290}" srcOrd="1" destOrd="0" parTransId="{9A4BA76C-4A36-43DA-84F2-1ADB7A281FA6}" sibTransId="{35BDC32E-E69F-43F8-9D28-BCF5DC67A75B}"/>
    <dgm:cxn modelId="{D8C938EA-D2E4-4EC0-8112-777A0D582C66}" srcId="{6589F913-5213-4D0D-B641-83D39696EDF6}" destId="{6B51A38B-1170-4B77-9DD4-C902C5308321}" srcOrd="0" destOrd="0" parTransId="{BC519E52-41E8-4DF9-BAC5-6144E562BE30}" sibTransId="{38434A8C-757A-4E10-BB33-2CDC8C0F293D}"/>
    <dgm:cxn modelId="{2C7E30A8-8B23-4EFE-BD0E-D4F9E000D617}" type="presOf" srcId="{95ECC72C-B7A1-4D83-855A-2E593C5C6CC4}" destId="{EA853DE8-6BE2-4145-AA8F-5BBE084DC732}" srcOrd="0" destOrd="0" presId="urn:microsoft.com/office/officeart/2005/8/layout/cycle6"/>
    <dgm:cxn modelId="{CC5364C4-865E-4060-867C-327F858A4D2A}" type="presOf" srcId="{8050BF91-7997-4FD2-911C-87FCCA0166EE}" destId="{50FF6DFB-73A3-48C4-B95B-0DF4CF34E0D8}" srcOrd="0" destOrd="0" presId="urn:microsoft.com/office/officeart/2005/8/layout/cycle6"/>
    <dgm:cxn modelId="{52640469-75C3-47CA-BB08-7D554BF68E97}" srcId="{6589F913-5213-4D0D-B641-83D39696EDF6}" destId="{AE37789C-8FAA-4A45-BFFC-3B737EA97D38}" srcOrd="4" destOrd="0" parTransId="{5FC188AA-1BA5-45B7-AEA3-96BE7E97727A}" sibTransId="{B189465D-E89B-4F63-B28F-2AF7352C2286}"/>
    <dgm:cxn modelId="{2D447369-97A6-4212-A2CE-EA0BB9152437}" type="presOf" srcId="{18D30278-2B68-43EA-ADE6-BCAA550253B5}" destId="{71EE1429-8525-4ADF-8468-F1BEA9AE4B58}" srcOrd="0" destOrd="0" presId="urn:microsoft.com/office/officeart/2005/8/layout/cycle6"/>
    <dgm:cxn modelId="{46329C0D-087E-42B3-BF5D-2A2F6A223F2B}" type="presOf" srcId="{84DB5A28-16CA-4857-A366-0002A78FFA75}" destId="{7DE78909-5971-4451-9813-2E7200AE823E}" srcOrd="0" destOrd="0" presId="urn:microsoft.com/office/officeart/2005/8/layout/cycle6"/>
    <dgm:cxn modelId="{43254E92-4928-4226-B766-97363DCE0B02}" type="presOf" srcId="{929AF334-B3CF-433E-98CC-C55AB47EA9BD}" destId="{A8848506-1C9F-4162-BE19-0AC349B4ED06}" srcOrd="0" destOrd="0" presId="urn:microsoft.com/office/officeart/2005/8/layout/cycle6"/>
    <dgm:cxn modelId="{C45D2E79-6463-465E-BB65-FFA48A30CEDF}" type="presOf" srcId="{4F05768B-306D-470F-93E6-2A0FA779A456}" destId="{C11FD835-E2DD-442E-B007-0D57A5D1897B}" srcOrd="0" destOrd="0" presId="urn:microsoft.com/office/officeart/2005/8/layout/cycle6"/>
    <dgm:cxn modelId="{1C2F1EDE-3A19-43E9-B9F9-CC56EBA10F71}" type="presOf" srcId="{35BDC32E-E69F-43F8-9D28-BCF5DC67A75B}" destId="{CFFADB7B-22D7-4B50-ACD9-93DCB6D69C26}" srcOrd="0" destOrd="0" presId="urn:microsoft.com/office/officeart/2005/8/layout/cycle6"/>
    <dgm:cxn modelId="{10FC8735-2C73-4BAA-BABC-DA920BBF9865}" type="presOf" srcId="{918B6B93-974D-4856-8DFC-5811793DD2A0}" destId="{0A05F914-8E1A-4757-8902-7EE7668869F7}" srcOrd="0" destOrd="0" presId="urn:microsoft.com/office/officeart/2005/8/layout/cycle6"/>
    <dgm:cxn modelId="{1E2B0213-6FFA-4BE6-8EEB-2D1426C532C2}" srcId="{6589F913-5213-4D0D-B641-83D39696EDF6}" destId="{D7EE294F-A063-4386-8A21-036BC53B2839}" srcOrd="3" destOrd="0" parTransId="{3EE789E8-FCB2-41B9-9C52-8F4A0144693D}" sibTransId="{8050BF91-7997-4FD2-911C-87FCCA0166EE}"/>
    <dgm:cxn modelId="{E879841E-BD3E-47CF-8C09-65057E12449F}" type="presOf" srcId="{FB645172-8025-41C2-9A46-B54BCB299CB5}" destId="{B0DFFB6D-8057-42EC-9D91-591306E1A611}" srcOrd="0" destOrd="0" presId="urn:microsoft.com/office/officeart/2005/8/layout/cycle6"/>
    <dgm:cxn modelId="{9E36F741-3A2F-49C6-BB83-4488238A40BD}" type="presOf" srcId="{6B51A38B-1170-4B77-9DD4-C902C5308321}" destId="{463BDC0F-5CA3-4606-8037-B8D1BC47049E}" srcOrd="0" destOrd="0" presId="urn:microsoft.com/office/officeart/2005/8/layout/cycle6"/>
    <dgm:cxn modelId="{F60FE8C8-B6D0-4809-8681-B9E5941D624A}" type="presParOf" srcId="{AF39B0D9-7814-48AD-B4A9-52FC0A6505AB}" destId="{463BDC0F-5CA3-4606-8037-B8D1BC47049E}" srcOrd="0" destOrd="0" presId="urn:microsoft.com/office/officeart/2005/8/layout/cycle6"/>
    <dgm:cxn modelId="{79628F45-347A-4801-921A-D09C17D7C70A}" type="presParOf" srcId="{AF39B0D9-7814-48AD-B4A9-52FC0A6505AB}" destId="{2DCD52DC-491B-4A29-AD7E-B5DC6C39695D}" srcOrd="1" destOrd="0" presId="urn:microsoft.com/office/officeart/2005/8/layout/cycle6"/>
    <dgm:cxn modelId="{89BDCF43-1CD3-42C9-8921-1EAE30A30212}" type="presParOf" srcId="{AF39B0D9-7814-48AD-B4A9-52FC0A6505AB}" destId="{A8712C20-7282-40EA-A90D-F04976E1F165}" srcOrd="2" destOrd="0" presId="urn:microsoft.com/office/officeart/2005/8/layout/cycle6"/>
    <dgm:cxn modelId="{335E84CD-B2CB-464A-B272-491853935D60}" type="presParOf" srcId="{AF39B0D9-7814-48AD-B4A9-52FC0A6505AB}" destId="{0E572662-A7F4-4C67-881B-05E93A02DC3B}" srcOrd="3" destOrd="0" presId="urn:microsoft.com/office/officeart/2005/8/layout/cycle6"/>
    <dgm:cxn modelId="{B4AE8F23-AA87-4974-9BAB-BCB7064DFFFA}" type="presParOf" srcId="{AF39B0D9-7814-48AD-B4A9-52FC0A6505AB}" destId="{C6E65398-7308-4AC6-B22E-9B7258D79F82}" srcOrd="4" destOrd="0" presId="urn:microsoft.com/office/officeart/2005/8/layout/cycle6"/>
    <dgm:cxn modelId="{26ECAF65-6DE7-4B7D-B0D5-E39E45D47C44}" type="presParOf" srcId="{AF39B0D9-7814-48AD-B4A9-52FC0A6505AB}" destId="{CFFADB7B-22D7-4B50-ACD9-93DCB6D69C26}" srcOrd="5" destOrd="0" presId="urn:microsoft.com/office/officeart/2005/8/layout/cycle6"/>
    <dgm:cxn modelId="{2F59B4A8-4EC4-40A9-BF40-E780F7B79832}" type="presParOf" srcId="{AF39B0D9-7814-48AD-B4A9-52FC0A6505AB}" destId="{7DE78909-5971-4451-9813-2E7200AE823E}" srcOrd="6" destOrd="0" presId="urn:microsoft.com/office/officeart/2005/8/layout/cycle6"/>
    <dgm:cxn modelId="{E3F5C8A2-996C-40C6-BC40-975A926384B0}" type="presParOf" srcId="{AF39B0D9-7814-48AD-B4A9-52FC0A6505AB}" destId="{AB928188-C114-45BD-B25A-2B39B11012F7}" srcOrd="7" destOrd="0" presId="urn:microsoft.com/office/officeart/2005/8/layout/cycle6"/>
    <dgm:cxn modelId="{432FE32B-8685-4A5B-B1E8-E00DD63A30AC}" type="presParOf" srcId="{AF39B0D9-7814-48AD-B4A9-52FC0A6505AB}" destId="{D45367E0-EA5A-419D-8AA8-AE6F8B1EFD1F}" srcOrd="8" destOrd="0" presId="urn:microsoft.com/office/officeart/2005/8/layout/cycle6"/>
    <dgm:cxn modelId="{516ADB7D-EC5A-43AF-8F3B-4161FBDB2E51}" type="presParOf" srcId="{AF39B0D9-7814-48AD-B4A9-52FC0A6505AB}" destId="{035704A0-7D8B-4833-800A-6B75AE7D12C9}" srcOrd="9" destOrd="0" presId="urn:microsoft.com/office/officeart/2005/8/layout/cycle6"/>
    <dgm:cxn modelId="{10D2032E-C927-4FBF-A663-B64C35DC0E09}" type="presParOf" srcId="{AF39B0D9-7814-48AD-B4A9-52FC0A6505AB}" destId="{2F9D8A67-28B2-422C-8FAE-55F6D231ACFE}" srcOrd="10" destOrd="0" presId="urn:microsoft.com/office/officeart/2005/8/layout/cycle6"/>
    <dgm:cxn modelId="{926B8A84-285E-411C-965C-DB77D73973D0}" type="presParOf" srcId="{AF39B0D9-7814-48AD-B4A9-52FC0A6505AB}" destId="{50FF6DFB-73A3-48C4-B95B-0DF4CF34E0D8}" srcOrd="11" destOrd="0" presId="urn:microsoft.com/office/officeart/2005/8/layout/cycle6"/>
    <dgm:cxn modelId="{8E5664DF-8D0B-46F7-BDC2-347DDC5AC817}" type="presParOf" srcId="{AF39B0D9-7814-48AD-B4A9-52FC0A6505AB}" destId="{923F5A92-4043-48B7-88C9-86CAF377D0FE}" srcOrd="12" destOrd="0" presId="urn:microsoft.com/office/officeart/2005/8/layout/cycle6"/>
    <dgm:cxn modelId="{1F2C6782-1E42-412D-BD89-9888AED48C68}" type="presParOf" srcId="{AF39B0D9-7814-48AD-B4A9-52FC0A6505AB}" destId="{043BCB07-3E99-4BF8-912B-5586F9FB4E34}" srcOrd="13" destOrd="0" presId="urn:microsoft.com/office/officeart/2005/8/layout/cycle6"/>
    <dgm:cxn modelId="{9EFD51B9-47A5-4E67-8FC5-4B1C248A4E98}" type="presParOf" srcId="{AF39B0D9-7814-48AD-B4A9-52FC0A6505AB}" destId="{57A04D0A-2B61-4432-98AD-892AAC69E4DC}" srcOrd="14" destOrd="0" presId="urn:microsoft.com/office/officeart/2005/8/layout/cycle6"/>
    <dgm:cxn modelId="{FA5F96CF-B4C1-4ED8-9BCE-C00D0F13E35F}" type="presParOf" srcId="{AF39B0D9-7814-48AD-B4A9-52FC0A6505AB}" destId="{71EE1429-8525-4ADF-8468-F1BEA9AE4B58}" srcOrd="15" destOrd="0" presId="urn:microsoft.com/office/officeart/2005/8/layout/cycle6"/>
    <dgm:cxn modelId="{950B0C6F-5500-4E10-BB6F-B2C3B625947C}" type="presParOf" srcId="{AF39B0D9-7814-48AD-B4A9-52FC0A6505AB}" destId="{0C91BDA6-B4D1-4E96-8C9B-3DD316443E0E}" srcOrd="16" destOrd="0" presId="urn:microsoft.com/office/officeart/2005/8/layout/cycle6"/>
    <dgm:cxn modelId="{BCB9B904-90D1-4ED6-9D19-513089CED1A6}" type="presParOf" srcId="{AF39B0D9-7814-48AD-B4A9-52FC0A6505AB}" destId="{EA853DE8-6BE2-4145-AA8F-5BBE084DC732}" srcOrd="17" destOrd="0" presId="urn:microsoft.com/office/officeart/2005/8/layout/cycle6"/>
    <dgm:cxn modelId="{276377BF-CB12-4449-A024-CA3824D8C24B}" type="presParOf" srcId="{AF39B0D9-7814-48AD-B4A9-52FC0A6505AB}" destId="{B0DFFB6D-8057-42EC-9D91-591306E1A611}" srcOrd="18" destOrd="0" presId="urn:microsoft.com/office/officeart/2005/8/layout/cycle6"/>
    <dgm:cxn modelId="{8D74C0F1-55AF-4897-94EA-F7FD0B73390A}" type="presParOf" srcId="{AF39B0D9-7814-48AD-B4A9-52FC0A6505AB}" destId="{1EDC04E6-611E-4078-896C-2D49C0BD67E7}" srcOrd="19" destOrd="0" presId="urn:microsoft.com/office/officeart/2005/8/layout/cycle6"/>
    <dgm:cxn modelId="{8FF9F224-6A32-4978-9D12-9542C50FE68D}" type="presParOf" srcId="{AF39B0D9-7814-48AD-B4A9-52FC0A6505AB}" destId="{929A863E-1075-4612-AF23-38B0C7003E45}" srcOrd="20" destOrd="0" presId="urn:microsoft.com/office/officeart/2005/8/layout/cycle6"/>
    <dgm:cxn modelId="{CD005E3A-BA5A-4A73-BA15-FCCC752D8C1D}" type="presParOf" srcId="{AF39B0D9-7814-48AD-B4A9-52FC0A6505AB}" destId="{A8848506-1C9F-4162-BE19-0AC349B4ED06}" srcOrd="21" destOrd="0" presId="urn:microsoft.com/office/officeart/2005/8/layout/cycle6"/>
    <dgm:cxn modelId="{F3D3C78F-A0C7-43E5-BE22-49725EE523B1}" type="presParOf" srcId="{AF39B0D9-7814-48AD-B4A9-52FC0A6505AB}" destId="{2043CC71-7D22-44EA-BD9F-B5E34826FA1F}" srcOrd="22" destOrd="0" presId="urn:microsoft.com/office/officeart/2005/8/layout/cycle6"/>
    <dgm:cxn modelId="{3EA4A29E-D7BC-4CBA-9279-7A625C4A152A}" type="presParOf" srcId="{AF39B0D9-7814-48AD-B4A9-52FC0A6505AB}" destId="{0A05F914-8E1A-4757-8902-7EE7668869F7}" srcOrd="23" destOrd="0" presId="urn:microsoft.com/office/officeart/2005/8/layout/cycle6"/>
    <dgm:cxn modelId="{DFFAF698-6160-4054-BA86-15571441D3FD}" type="presParOf" srcId="{AF39B0D9-7814-48AD-B4A9-52FC0A6505AB}" destId="{C11FD835-E2DD-442E-B007-0D57A5D1897B}" srcOrd="24" destOrd="0" presId="urn:microsoft.com/office/officeart/2005/8/layout/cycle6"/>
    <dgm:cxn modelId="{4738161B-428F-4407-8E4D-951286D3E1E5}" type="presParOf" srcId="{AF39B0D9-7814-48AD-B4A9-52FC0A6505AB}" destId="{A88255B6-94A6-4BE4-95E5-E40EA41F31D4}" srcOrd="25" destOrd="0" presId="urn:microsoft.com/office/officeart/2005/8/layout/cycle6"/>
    <dgm:cxn modelId="{BB1D2451-BBEC-40DC-B8AD-B3C19A155845}" type="presParOf" srcId="{AF39B0D9-7814-48AD-B4A9-52FC0A6505AB}" destId="{52D7130E-DD11-496D-A11C-F28A8EFA8860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3C040E-4462-433F-BDCF-026E93B918E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3D2AED83-7762-4CAA-AD6B-9EB8182CE0A9}">
      <dgm:prSet phldrT="[besedilo]" custT="1"/>
      <dgm:spPr/>
      <dgm:t>
        <a:bodyPr/>
        <a:lstStyle/>
        <a:p>
          <a:r>
            <a:rPr lang="sl-SI" sz="1800" dirty="0" smtClean="0"/>
            <a:t>2011 </a:t>
          </a:r>
        </a:p>
        <a:p>
          <a:r>
            <a:rPr lang="sl-SI" sz="1800" dirty="0" smtClean="0"/>
            <a:t>Strategija sponzorstava i donacija</a:t>
          </a:r>
          <a:endParaRPr lang="sl-SI" sz="1800" dirty="0"/>
        </a:p>
      </dgm:t>
    </dgm:pt>
    <dgm:pt modelId="{93F0356E-16DE-4C94-B480-2C98ECA937A5}" type="parTrans" cxnId="{48EEF8ED-199D-4A04-9B0B-5DB2D7D498AF}">
      <dgm:prSet/>
      <dgm:spPr/>
      <dgm:t>
        <a:bodyPr/>
        <a:lstStyle/>
        <a:p>
          <a:endParaRPr lang="sl-SI"/>
        </a:p>
      </dgm:t>
    </dgm:pt>
    <dgm:pt modelId="{07C08DA3-8688-425E-B959-F0F07EC29DB4}" type="sibTrans" cxnId="{48EEF8ED-199D-4A04-9B0B-5DB2D7D498AF}">
      <dgm:prSet/>
      <dgm:spPr/>
      <dgm:t>
        <a:bodyPr/>
        <a:lstStyle/>
        <a:p>
          <a:endParaRPr lang="sl-SI"/>
        </a:p>
      </dgm:t>
    </dgm:pt>
    <dgm:pt modelId="{A78C53C5-2498-4C5B-950C-6D050A7F67CD}">
      <dgm:prSet phldrT="[besedilo]" custT="1"/>
      <dgm:spPr/>
      <dgm:t>
        <a:bodyPr/>
        <a:lstStyle/>
        <a:p>
          <a:r>
            <a:rPr lang="sl-SI" sz="1800" dirty="0" smtClean="0"/>
            <a:t>2012 </a:t>
          </a:r>
        </a:p>
        <a:p>
          <a:r>
            <a:rPr lang="sl-SI" sz="1800" dirty="0" smtClean="0"/>
            <a:t>3 </a:t>
          </a:r>
          <a:r>
            <a:rPr lang="sl-SI" sz="1800" dirty="0" err="1" smtClean="0"/>
            <a:t>tendera</a:t>
          </a:r>
          <a:r>
            <a:rPr lang="sl-SI" sz="1800" dirty="0" smtClean="0"/>
            <a:t>, 1398 </a:t>
          </a:r>
          <a:r>
            <a:rPr lang="sl-SI" sz="1800" dirty="0" err="1" smtClean="0"/>
            <a:t>uloga</a:t>
          </a:r>
          <a:r>
            <a:rPr lang="sl-SI" sz="1800" dirty="0" smtClean="0"/>
            <a:t>, 800 projekta</a:t>
          </a:r>
          <a:endParaRPr lang="sl-SI" sz="1800" dirty="0"/>
        </a:p>
      </dgm:t>
    </dgm:pt>
    <dgm:pt modelId="{4DDE59A4-5787-4238-AA94-052E9A5B9212}" type="parTrans" cxnId="{8035A9A5-467D-4F10-837A-02886EC4EE5E}">
      <dgm:prSet/>
      <dgm:spPr/>
      <dgm:t>
        <a:bodyPr/>
        <a:lstStyle/>
        <a:p>
          <a:endParaRPr lang="sl-SI"/>
        </a:p>
      </dgm:t>
    </dgm:pt>
    <dgm:pt modelId="{D02C7295-A292-4A40-970A-2EB1175AA9C3}" type="sibTrans" cxnId="{8035A9A5-467D-4F10-837A-02886EC4EE5E}">
      <dgm:prSet/>
      <dgm:spPr/>
      <dgm:t>
        <a:bodyPr/>
        <a:lstStyle/>
        <a:p>
          <a:endParaRPr lang="sl-SI"/>
        </a:p>
      </dgm:t>
    </dgm:pt>
    <dgm:pt modelId="{ACBB5F9A-1CF2-42D6-94F6-306BEDF1C343}">
      <dgm:prSet phldrT="[besedilo]" custT="1"/>
      <dgm:spPr/>
      <dgm:t>
        <a:bodyPr/>
        <a:lstStyle/>
        <a:p>
          <a:r>
            <a:rPr lang="sl-SI" sz="1800" dirty="0" smtClean="0"/>
            <a:t>2013 </a:t>
          </a:r>
        </a:p>
        <a:p>
          <a:r>
            <a:rPr lang="sl-SI" sz="1800" dirty="0" smtClean="0"/>
            <a:t>4 </a:t>
          </a:r>
          <a:r>
            <a:rPr lang="sl-SI" sz="1800" dirty="0" err="1" smtClean="0"/>
            <a:t>tendera</a:t>
          </a:r>
          <a:endParaRPr lang="sl-SI" sz="1800" dirty="0"/>
        </a:p>
      </dgm:t>
    </dgm:pt>
    <dgm:pt modelId="{C24C2C90-FDD3-4C49-9AB5-7100CBC41487}" type="parTrans" cxnId="{35353337-7D0B-43EB-9DD6-8F06747466E3}">
      <dgm:prSet/>
      <dgm:spPr/>
      <dgm:t>
        <a:bodyPr/>
        <a:lstStyle/>
        <a:p>
          <a:endParaRPr lang="sl-SI"/>
        </a:p>
      </dgm:t>
    </dgm:pt>
    <dgm:pt modelId="{802C83A0-28CB-40AC-9E48-A067578A0AEF}" type="sibTrans" cxnId="{35353337-7D0B-43EB-9DD6-8F06747466E3}">
      <dgm:prSet/>
      <dgm:spPr/>
      <dgm:t>
        <a:bodyPr/>
        <a:lstStyle/>
        <a:p>
          <a:endParaRPr lang="sl-SI"/>
        </a:p>
      </dgm:t>
    </dgm:pt>
    <dgm:pt modelId="{B92ADD27-9369-48C2-9E96-719C39070469}" type="pres">
      <dgm:prSet presAssocID="{0A3C040E-4462-433F-BDCF-026E93B918E4}" presName="Name0" presStyleCnt="0">
        <dgm:presLayoutVars>
          <dgm:dir/>
          <dgm:animLvl val="lvl"/>
          <dgm:resizeHandles val="exact"/>
        </dgm:presLayoutVars>
      </dgm:prSet>
      <dgm:spPr/>
    </dgm:pt>
    <dgm:pt modelId="{C6FED380-1B70-45F1-A4E0-3EFBC9DA5F41}" type="pres">
      <dgm:prSet presAssocID="{0A3C040E-4462-433F-BDCF-026E93B918E4}" presName="dummy" presStyleCnt="0"/>
      <dgm:spPr/>
    </dgm:pt>
    <dgm:pt modelId="{0C739BD4-E56E-4E24-924D-43CA94AE04CF}" type="pres">
      <dgm:prSet presAssocID="{0A3C040E-4462-433F-BDCF-026E93B918E4}" presName="linH" presStyleCnt="0"/>
      <dgm:spPr/>
    </dgm:pt>
    <dgm:pt modelId="{74B3BCDA-B565-4499-9FC7-B92449A48B9D}" type="pres">
      <dgm:prSet presAssocID="{0A3C040E-4462-433F-BDCF-026E93B918E4}" presName="padding1" presStyleCnt="0"/>
      <dgm:spPr/>
    </dgm:pt>
    <dgm:pt modelId="{645D4377-BDB2-4D82-B47A-1EB468726964}" type="pres">
      <dgm:prSet presAssocID="{3D2AED83-7762-4CAA-AD6B-9EB8182CE0A9}" presName="linV" presStyleCnt="0"/>
      <dgm:spPr/>
    </dgm:pt>
    <dgm:pt modelId="{7BE286F5-37F1-401E-8EFB-6E3C52637B05}" type="pres">
      <dgm:prSet presAssocID="{3D2AED83-7762-4CAA-AD6B-9EB8182CE0A9}" presName="spVertical1" presStyleCnt="0"/>
      <dgm:spPr/>
    </dgm:pt>
    <dgm:pt modelId="{4077EC8A-84AC-464E-B6BD-AF11FA06D767}" type="pres">
      <dgm:prSet presAssocID="{3D2AED83-7762-4CAA-AD6B-9EB8182CE0A9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41B6D0E-6FA3-4423-9789-4153F1131FCC}" type="pres">
      <dgm:prSet presAssocID="{3D2AED83-7762-4CAA-AD6B-9EB8182CE0A9}" presName="spVertical2" presStyleCnt="0"/>
      <dgm:spPr/>
    </dgm:pt>
    <dgm:pt modelId="{AAD5C472-F8A7-404E-9ED6-6BE74E987B9B}" type="pres">
      <dgm:prSet presAssocID="{3D2AED83-7762-4CAA-AD6B-9EB8182CE0A9}" presName="spVertical3" presStyleCnt="0"/>
      <dgm:spPr/>
    </dgm:pt>
    <dgm:pt modelId="{64C881E0-B447-4C86-9453-9D39D2B6AA07}" type="pres">
      <dgm:prSet presAssocID="{07C08DA3-8688-425E-B959-F0F07EC29DB4}" presName="space" presStyleCnt="0"/>
      <dgm:spPr/>
    </dgm:pt>
    <dgm:pt modelId="{35F35206-0F22-4505-A7B1-3A9F73FCDE7E}" type="pres">
      <dgm:prSet presAssocID="{A78C53C5-2498-4C5B-950C-6D050A7F67CD}" presName="linV" presStyleCnt="0"/>
      <dgm:spPr/>
    </dgm:pt>
    <dgm:pt modelId="{29B0A1C2-7173-45CE-BC56-B9C626BEFAE5}" type="pres">
      <dgm:prSet presAssocID="{A78C53C5-2498-4C5B-950C-6D050A7F67CD}" presName="spVertical1" presStyleCnt="0"/>
      <dgm:spPr/>
    </dgm:pt>
    <dgm:pt modelId="{347A3D54-C0F3-43AE-B447-F4243FEA6C76}" type="pres">
      <dgm:prSet presAssocID="{A78C53C5-2498-4C5B-950C-6D050A7F67CD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C349BE2-234F-4347-ACC3-246EAD9F47FC}" type="pres">
      <dgm:prSet presAssocID="{A78C53C5-2498-4C5B-950C-6D050A7F67CD}" presName="spVertical2" presStyleCnt="0"/>
      <dgm:spPr/>
    </dgm:pt>
    <dgm:pt modelId="{DCB77F58-5C11-486D-A7EE-26281C5AA366}" type="pres">
      <dgm:prSet presAssocID="{A78C53C5-2498-4C5B-950C-6D050A7F67CD}" presName="spVertical3" presStyleCnt="0"/>
      <dgm:spPr/>
    </dgm:pt>
    <dgm:pt modelId="{ACC94618-4866-46A4-AA0D-F0952A7B1046}" type="pres">
      <dgm:prSet presAssocID="{D02C7295-A292-4A40-970A-2EB1175AA9C3}" presName="space" presStyleCnt="0"/>
      <dgm:spPr/>
    </dgm:pt>
    <dgm:pt modelId="{853902D8-2BEE-47CD-B208-9591A64CA204}" type="pres">
      <dgm:prSet presAssocID="{ACBB5F9A-1CF2-42D6-94F6-306BEDF1C343}" presName="linV" presStyleCnt="0"/>
      <dgm:spPr/>
    </dgm:pt>
    <dgm:pt modelId="{943CF8ED-5AA0-4FE5-89D3-1BCF2B40B0DF}" type="pres">
      <dgm:prSet presAssocID="{ACBB5F9A-1CF2-42D6-94F6-306BEDF1C343}" presName="spVertical1" presStyleCnt="0"/>
      <dgm:spPr/>
    </dgm:pt>
    <dgm:pt modelId="{090ACF59-18B0-4DC1-B796-F5E3833C5599}" type="pres">
      <dgm:prSet presAssocID="{ACBB5F9A-1CF2-42D6-94F6-306BEDF1C343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3EA5DCC-2115-4283-A19B-763716C04059}" type="pres">
      <dgm:prSet presAssocID="{ACBB5F9A-1CF2-42D6-94F6-306BEDF1C343}" presName="spVertical2" presStyleCnt="0"/>
      <dgm:spPr/>
    </dgm:pt>
    <dgm:pt modelId="{AF957218-159C-4910-9EBC-038994A31987}" type="pres">
      <dgm:prSet presAssocID="{ACBB5F9A-1CF2-42D6-94F6-306BEDF1C343}" presName="spVertical3" presStyleCnt="0"/>
      <dgm:spPr/>
    </dgm:pt>
    <dgm:pt modelId="{510B1AAE-D3FB-4C03-BDD6-B97F36C57B37}" type="pres">
      <dgm:prSet presAssocID="{0A3C040E-4462-433F-BDCF-026E93B918E4}" presName="padding2" presStyleCnt="0"/>
      <dgm:spPr/>
    </dgm:pt>
    <dgm:pt modelId="{F3CC4C43-E210-4FFC-84AC-AEE93EE7A58A}" type="pres">
      <dgm:prSet presAssocID="{0A3C040E-4462-433F-BDCF-026E93B918E4}" presName="negArrow" presStyleCnt="0"/>
      <dgm:spPr/>
    </dgm:pt>
    <dgm:pt modelId="{A18287DF-17AA-4A13-BD75-2D88DE7F6D35}" type="pres">
      <dgm:prSet presAssocID="{0A3C040E-4462-433F-BDCF-026E93B918E4}" presName="backgroundArrow" presStyleLbl="node1" presStyleIdx="0" presStyleCnt="1" custLinFactNeighborY="-397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C00000"/>
          </a:solidFill>
        </a:ln>
      </dgm:spPr>
    </dgm:pt>
  </dgm:ptLst>
  <dgm:cxnLst>
    <dgm:cxn modelId="{AB8CF7D9-AF19-4EEF-8F04-13508E7C2D82}" type="presOf" srcId="{0A3C040E-4462-433F-BDCF-026E93B918E4}" destId="{B92ADD27-9369-48C2-9E96-719C39070469}" srcOrd="0" destOrd="0" presId="urn:microsoft.com/office/officeart/2005/8/layout/hProcess3"/>
    <dgm:cxn modelId="{44E87710-342F-4471-ADEC-51C4E10AD098}" type="presOf" srcId="{A78C53C5-2498-4C5B-950C-6D050A7F67CD}" destId="{347A3D54-C0F3-43AE-B447-F4243FEA6C76}" srcOrd="0" destOrd="0" presId="urn:microsoft.com/office/officeart/2005/8/layout/hProcess3"/>
    <dgm:cxn modelId="{35353337-7D0B-43EB-9DD6-8F06747466E3}" srcId="{0A3C040E-4462-433F-BDCF-026E93B918E4}" destId="{ACBB5F9A-1CF2-42D6-94F6-306BEDF1C343}" srcOrd="2" destOrd="0" parTransId="{C24C2C90-FDD3-4C49-9AB5-7100CBC41487}" sibTransId="{802C83A0-28CB-40AC-9E48-A067578A0AEF}"/>
    <dgm:cxn modelId="{82910E78-5D3F-4C66-8E90-3C31E379528B}" type="presOf" srcId="{ACBB5F9A-1CF2-42D6-94F6-306BEDF1C343}" destId="{090ACF59-18B0-4DC1-B796-F5E3833C5599}" srcOrd="0" destOrd="0" presId="urn:microsoft.com/office/officeart/2005/8/layout/hProcess3"/>
    <dgm:cxn modelId="{48EEF8ED-199D-4A04-9B0B-5DB2D7D498AF}" srcId="{0A3C040E-4462-433F-BDCF-026E93B918E4}" destId="{3D2AED83-7762-4CAA-AD6B-9EB8182CE0A9}" srcOrd="0" destOrd="0" parTransId="{93F0356E-16DE-4C94-B480-2C98ECA937A5}" sibTransId="{07C08DA3-8688-425E-B959-F0F07EC29DB4}"/>
    <dgm:cxn modelId="{8035A9A5-467D-4F10-837A-02886EC4EE5E}" srcId="{0A3C040E-4462-433F-BDCF-026E93B918E4}" destId="{A78C53C5-2498-4C5B-950C-6D050A7F67CD}" srcOrd="1" destOrd="0" parTransId="{4DDE59A4-5787-4238-AA94-052E9A5B9212}" sibTransId="{D02C7295-A292-4A40-970A-2EB1175AA9C3}"/>
    <dgm:cxn modelId="{84C961CA-153F-4C16-A582-C51C9E646446}" type="presOf" srcId="{3D2AED83-7762-4CAA-AD6B-9EB8182CE0A9}" destId="{4077EC8A-84AC-464E-B6BD-AF11FA06D767}" srcOrd="0" destOrd="0" presId="urn:microsoft.com/office/officeart/2005/8/layout/hProcess3"/>
    <dgm:cxn modelId="{89C88215-01F1-4CDD-A784-AA3B46ABB59A}" type="presParOf" srcId="{B92ADD27-9369-48C2-9E96-719C39070469}" destId="{C6FED380-1B70-45F1-A4E0-3EFBC9DA5F41}" srcOrd="0" destOrd="0" presId="urn:microsoft.com/office/officeart/2005/8/layout/hProcess3"/>
    <dgm:cxn modelId="{1F6B2B8A-A393-46CD-B322-59490C2D5A06}" type="presParOf" srcId="{B92ADD27-9369-48C2-9E96-719C39070469}" destId="{0C739BD4-E56E-4E24-924D-43CA94AE04CF}" srcOrd="1" destOrd="0" presId="urn:microsoft.com/office/officeart/2005/8/layout/hProcess3"/>
    <dgm:cxn modelId="{3D2AD513-9134-41DF-A288-BF72F544107B}" type="presParOf" srcId="{0C739BD4-E56E-4E24-924D-43CA94AE04CF}" destId="{74B3BCDA-B565-4499-9FC7-B92449A48B9D}" srcOrd="0" destOrd="0" presId="urn:microsoft.com/office/officeart/2005/8/layout/hProcess3"/>
    <dgm:cxn modelId="{269F673A-3070-4659-BD84-201E0700D6EA}" type="presParOf" srcId="{0C739BD4-E56E-4E24-924D-43CA94AE04CF}" destId="{645D4377-BDB2-4D82-B47A-1EB468726964}" srcOrd="1" destOrd="0" presId="urn:microsoft.com/office/officeart/2005/8/layout/hProcess3"/>
    <dgm:cxn modelId="{2357A4F0-2951-4657-82D2-BCE7BA836DF4}" type="presParOf" srcId="{645D4377-BDB2-4D82-B47A-1EB468726964}" destId="{7BE286F5-37F1-401E-8EFB-6E3C52637B05}" srcOrd="0" destOrd="0" presId="urn:microsoft.com/office/officeart/2005/8/layout/hProcess3"/>
    <dgm:cxn modelId="{8C853B76-743D-4595-97A4-DE5B87C7467A}" type="presParOf" srcId="{645D4377-BDB2-4D82-B47A-1EB468726964}" destId="{4077EC8A-84AC-464E-B6BD-AF11FA06D767}" srcOrd="1" destOrd="0" presId="urn:microsoft.com/office/officeart/2005/8/layout/hProcess3"/>
    <dgm:cxn modelId="{E75EF55C-26ED-4F96-9CD4-278DB1CBF4F3}" type="presParOf" srcId="{645D4377-BDB2-4D82-B47A-1EB468726964}" destId="{B41B6D0E-6FA3-4423-9789-4153F1131FCC}" srcOrd="2" destOrd="0" presId="urn:microsoft.com/office/officeart/2005/8/layout/hProcess3"/>
    <dgm:cxn modelId="{A8428012-3B3F-44B1-A476-9A408B0B37DE}" type="presParOf" srcId="{645D4377-BDB2-4D82-B47A-1EB468726964}" destId="{AAD5C472-F8A7-404E-9ED6-6BE74E987B9B}" srcOrd="3" destOrd="0" presId="urn:microsoft.com/office/officeart/2005/8/layout/hProcess3"/>
    <dgm:cxn modelId="{7F080721-A6FC-45FF-97B7-763D8D634862}" type="presParOf" srcId="{0C739BD4-E56E-4E24-924D-43CA94AE04CF}" destId="{64C881E0-B447-4C86-9453-9D39D2B6AA07}" srcOrd="2" destOrd="0" presId="urn:microsoft.com/office/officeart/2005/8/layout/hProcess3"/>
    <dgm:cxn modelId="{3097C0A1-819E-4584-9869-27B2B2FF8C56}" type="presParOf" srcId="{0C739BD4-E56E-4E24-924D-43CA94AE04CF}" destId="{35F35206-0F22-4505-A7B1-3A9F73FCDE7E}" srcOrd="3" destOrd="0" presId="urn:microsoft.com/office/officeart/2005/8/layout/hProcess3"/>
    <dgm:cxn modelId="{9904C203-D0F2-45D0-BCE8-8EB265AA3111}" type="presParOf" srcId="{35F35206-0F22-4505-A7B1-3A9F73FCDE7E}" destId="{29B0A1C2-7173-45CE-BC56-B9C626BEFAE5}" srcOrd="0" destOrd="0" presId="urn:microsoft.com/office/officeart/2005/8/layout/hProcess3"/>
    <dgm:cxn modelId="{794BD68A-48AB-48E3-B51E-C29458D8B8A3}" type="presParOf" srcId="{35F35206-0F22-4505-A7B1-3A9F73FCDE7E}" destId="{347A3D54-C0F3-43AE-B447-F4243FEA6C76}" srcOrd="1" destOrd="0" presId="urn:microsoft.com/office/officeart/2005/8/layout/hProcess3"/>
    <dgm:cxn modelId="{EB5AEE14-5126-4CF9-95C1-94A81C2FA2A8}" type="presParOf" srcId="{35F35206-0F22-4505-A7B1-3A9F73FCDE7E}" destId="{BC349BE2-234F-4347-ACC3-246EAD9F47FC}" srcOrd="2" destOrd="0" presId="urn:microsoft.com/office/officeart/2005/8/layout/hProcess3"/>
    <dgm:cxn modelId="{A64E62EA-92E4-4F17-9727-950B270D86D9}" type="presParOf" srcId="{35F35206-0F22-4505-A7B1-3A9F73FCDE7E}" destId="{DCB77F58-5C11-486D-A7EE-26281C5AA366}" srcOrd="3" destOrd="0" presId="urn:microsoft.com/office/officeart/2005/8/layout/hProcess3"/>
    <dgm:cxn modelId="{642249D6-42B8-4F8A-8448-995CFDEEC1C5}" type="presParOf" srcId="{0C739BD4-E56E-4E24-924D-43CA94AE04CF}" destId="{ACC94618-4866-46A4-AA0D-F0952A7B1046}" srcOrd="4" destOrd="0" presId="urn:microsoft.com/office/officeart/2005/8/layout/hProcess3"/>
    <dgm:cxn modelId="{C377F885-0987-4ED5-B949-E09910DB1DB6}" type="presParOf" srcId="{0C739BD4-E56E-4E24-924D-43CA94AE04CF}" destId="{853902D8-2BEE-47CD-B208-9591A64CA204}" srcOrd="5" destOrd="0" presId="urn:microsoft.com/office/officeart/2005/8/layout/hProcess3"/>
    <dgm:cxn modelId="{0F00FFA1-E958-47F3-BE37-746667CB06E6}" type="presParOf" srcId="{853902D8-2BEE-47CD-B208-9591A64CA204}" destId="{943CF8ED-5AA0-4FE5-89D3-1BCF2B40B0DF}" srcOrd="0" destOrd="0" presId="urn:microsoft.com/office/officeart/2005/8/layout/hProcess3"/>
    <dgm:cxn modelId="{50BF0F95-16AC-4219-B6F7-6676B3BD01F5}" type="presParOf" srcId="{853902D8-2BEE-47CD-B208-9591A64CA204}" destId="{090ACF59-18B0-4DC1-B796-F5E3833C5599}" srcOrd="1" destOrd="0" presId="urn:microsoft.com/office/officeart/2005/8/layout/hProcess3"/>
    <dgm:cxn modelId="{0167BE7B-0336-4C0A-8D8B-3F313DCF8AAC}" type="presParOf" srcId="{853902D8-2BEE-47CD-B208-9591A64CA204}" destId="{63EA5DCC-2115-4283-A19B-763716C04059}" srcOrd="2" destOrd="0" presId="urn:microsoft.com/office/officeart/2005/8/layout/hProcess3"/>
    <dgm:cxn modelId="{A2DDE2DB-4725-4C13-A207-FCCA2CBDA358}" type="presParOf" srcId="{853902D8-2BEE-47CD-B208-9591A64CA204}" destId="{AF957218-159C-4910-9EBC-038994A31987}" srcOrd="3" destOrd="0" presId="urn:microsoft.com/office/officeart/2005/8/layout/hProcess3"/>
    <dgm:cxn modelId="{6AACBFD4-0728-4183-83D4-09A2F4E6CBCF}" type="presParOf" srcId="{0C739BD4-E56E-4E24-924D-43CA94AE04CF}" destId="{510B1AAE-D3FB-4C03-BDD6-B97F36C57B37}" srcOrd="6" destOrd="0" presId="urn:microsoft.com/office/officeart/2005/8/layout/hProcess3"/>
    <dgm:cxn modelId="{C59FDA91-1895-43CB-8F2D-292104604187}" type="presParOf" srcId="{0C739BD4-E56E-4E24-924D-43CA94AE04CF}" destId="{F3CC4C43-E210-4FFC-84AC-AEE93EE7A58A}" srcOrd="7" destOrd="0" presId="urn:microsoft.com/office/officeart/2005/8/layout/hProcess3"/>
    <dgm:cxn modelId="{92A721FA-CA1F-4599-ADD3-D04FB1A4218F}" type="presParOf" srcId="{0C739BD4-E56E-4E24-924D-43CA94AE04CF}" destId="{A18287DF-17AA-4A13-BD75-2D88DE7F6D35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CB07D3-B8C2-46D3-A588-B5CC283445BF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D606492C-155B-46FB-BF88-0E9AB2618B66}">
      <dgm:prSet phldrT="[besedilo]" custT="1"/>
      <dgm:spPr>
        <a:solidFill>
          <a:srgbClr val="C00000"/>
        </a:solidFill>
      </dgm:spPr>
      <dgm:t>
        <a:bodyPr/>
        <a:lstStyle/>
        <a:p>
          <a:r>
            <a:rPr lang="sl-SI" sz="1600" dirty="0" smtClean="0">
              <a:solidFill>
                <a:schemeClr val="tx1"/>
              </a:solidFill>
            </a:rPr>
            <a:t>Sponzorstva u Zavarovalnici Triglav</a:t>
          </a:r>
          <a:endParaRPr lang="sl-SI" sz="1600" dirty="0">
            <a:solidFill>
              <a:schemeClr val="tx1"/>
            </a:solidFill>
          </a:endParaRPr>
        </a:p>
      </dgm:t>
    </dgm:pt>
    <dgm:pt modelId="{53D97F05-A28E-490A-A214-E1676598C5BB}" type="parTrans" cxnId="{A6B362AC-EE42-4554-B242-BE6ED84CC6E9}">
      <dgm:prSet/>
      <dgm:spPr/>
      <dgm:t>
        <a:bodyPr/>
        <a:lstStyle/>
        <a:p>
          <a:endParaRPr lang="sl-SI"/>
        </a:p>
      </dgm:t>
    </dgm:pt>
    <dgm:pt modelId="{F30F75B5-593B-4758-B59B-4AA6DFE473E0}" type="sibTrans" cxnId="{A6B362AC-EE42-4554-B242-BE6ED84CC6E9}">
      <dgm:prSet/>
      <dgm:spPr/>
      <dgm:t>
        <a:bodyPr/>
        <a:lstStyle/>
        <a:p>
          <a:endParaRPr lang="sl-SI"/>
        </a:p>
      </dgm:t>
    </dgm:pt>
    <dgm:pt modelId="{225FB21D-0DED-49E8-BF94-65B91B316519}">
      <dgm:prSet phldrT="[besedilo]"/>
      <dgm:spPr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61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</dgm:spPr>
      <dgm:t>
        <a:bodyPr/>
        <a:lstStyle/>
        <a:p>
          <a:r>
            <a:rPr lang="hr-BA" noProof="0" dirty="0" smtClean="0">
              <a:solidFill>
                <a:schemeClr val="tx1"/>
              </a:solidFill>
            </a:rPr>
            <a:t>Ispunjavanje društvene odgovornosti</a:t>
          </a:r>
          <a:endParaRPr lang="hr-BA" noProof="0" dirty="0">
            <a:solidFill>
              <a:schemeClr val="tx1"/>
            </a:solidFill>
          </a:endParaRPr>
        </a:p>
      </dgm:t>
    </dgm:pt>
    <dgm:pt modelId="{1896402D-7F74-44FC-8534-EA8E2360551C}" type="parTrans" cxnId="{5EC6B1DE-1D6F-4CF1-94C4-2F5F25912145}">
      <dgm:prSet/>
      <dgm:spPr/>
      <dgm:t>
        <a:bodyPr/>
        <a:lstStyle/>
        <a:p>
          <a:endParaRPr lang="sl-SI"/>
        </a:p>
      </dgm:t>
    </dgm:pt>
    <dgm:pt modelId="{B31D97B2-3CB7-42CC-8D7C-447D340DCCD8}" type="sibTrans" cxnId="{5EC6B1DE-1D6F-4CF1-94C4-2F5F25912145}">
      <dgm:prSet/>
      <dgm:spPr/>
      <dgm:t>
        <a:bodyPr/>
        <a:lstStyle/>
        <a:p>
          <a:endParaRPr lang="sl-SI"/>
        </a:p>
      </dgm:t>
    </dgm:pt>
    <dgm:pt modelId="{6C108207-1D45-4742-8678-FD5F7E037292}">
      <dgm:prSet phldrT="[besedilo]"/>
      <dgm:spPr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62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</dgm:spPr>
      <dgm:t>
        <a:bodyPr/>
        <a:lstStyle/>
        <a:p>
          <a:r>
            <a:rPr lang="hr-BA" noProof="0" dirty="0" smtClean="0">
              <a:solidFill>
                <a:schemeClr val="tx1"/>
              </a:solidFill>
            </a:rPr>
            <a:t>Potpora lokalnoj zajednici</a:t>
          </a:r>
          <a:endParaRPr lang="hr-BA" noProof="0" dirty="0">
            <a:solidFill>
              <a:schemeClr val="tx1"/>
            </a:solidFill>
          </a:endParaRPr>
        </a:p>
      </dgm:t>
    </dgm:pt>
    <dgm:pt modelId="{0C728A79-DC74-4A90-BE26-7ADDBE995B3C}" type="parTrans" cxnId="{B51673AB-0C63-4320-961B-6635F82C1700}">
      <dgm:prSet/>
      <dgm:spPr/>
      <dgm:t>
        <a:bodyPr/>
        <a:lstStyle/>
        <a:p>
          <a:endParaRPr lang="sl-SI"/>
        </a:p>
      </dgm:t>
    </dgm:pt>
    <dgm:pt modelId="{7304E92A-ADA9-4C41-92F9-564DF38DA37A}" type="sibTrans" cxnId="{B51673AB-0C63-4320-961B-6635F82C1700}">
      <dgm:prSet/>
      <dgm:spPr/>
      <dgm:t>
        <a:bodyPr/>
        <a:lstStyle/>
        <a:p>
          <a:endParaRPr lang="sl-SI"/>
        </a:p>
      </dgm:t>
    </dgm:pt>
    <dgm:pt modelId="{5DE106C4-EC7D-4FD8-A23E-04C15CBE82CE}">
      <dgm:prSet/>
      <dgm:spPr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59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</dgm:spPr>
      <dgm:t>
        <a:bodyPr/>
        <a:lstStyle/>
        <a:p>
          <a:r>
            <a:rPr lang="hr-BA" noProof="0" dirty="0" smtClean="0">
              <a:solidFill>
                <a:schemeClr val="tx1"/>
              </a:solidFill>
            </a:rPr>
            <a:t>Jačanje robne  marke</a:t>
          </a:r>
          <a:endParaRPr lang="hr-BA" noProof="0" dirty="0">
            <a:solidFill>
              <a:schemeClr val="tx1"/>
            </a:solidFill>
          </a:endParaRPr>
        </a:p>
      </dgm:t>
    </dgm:pt>
    <dgm:pt modelId="{3EB20C13-AFAF-4239-AE66-1AE1A44511C0}" type="parTrans" cxnId="{9B9ADAB6-5556-400E-A6A9-ABA00882E14E}">
      <dgm:prSet/>
      <dgm:spPr/>
      <dgm:t>
        <a:bodyPr/>
        <a:lstStyle/>
        <a:p>
          <a:endParaRPr lang="sl-SI"/>
        </a:p>
      </dgm:t>
    </dgm:pt>
    <dgm:pt modelId="{9EFFAD54-CCD5-4F95-ACA8-1C08AB41EF62}" type="sibTrans" cxnId="{9B9ADAB6-5556-400E-A6A9-ABA00882E14E}">
      <dgm:prSet/>
      <dgm:spPr/>
      <dgm:t>
        <a:bodyPr/>
        <a:lstStyle/>
        <a:p>
          <a:endParaRPr lang="sl-SI"/>
        </a:p>
      </dgm:t>
    </dgm:pt>
    <dgm:pt modelId="{1E68C7F3-7D65-4A59-A6B9-0A7C2F7C29E3}">
      <dgm:prSet custT="1"/>
      <dgm:spPr/>
      <dgm:t>
        <a:bodyPr/>
        <a:lstStyle/>
        <a:p>
          <a:r>
            <a:rPr lang="hr-BA" sz="1400" noProof="0" dirty="0" smtClean="0">
              <a:solidFill>
                <a:schemeClr val="tx1"/>
              </a:solidFill>
            </a:rPr>
            <a:t>Strategija sponzorstava i donacija</a:t>
          </a:r>
          <a:endParaRPr lang="hr-BA" sz="1400" noProof="0" dirty="0">
            <a:solidFill>
              <a:schemeClr val="tx1"/>
            </a:solidFill>
          </a:endParaRPr>
        </a:p>
      </dgm:t>
    </dgm:pt>
    <dgm:pt modelId="{21249115-6781-4DFC-9957-479C72D86552}" type="parTrans" cxnId="{07592175-9CD5-4590-B83C-7F00BB5C69DE}">
      <dgm:prSet/>
      <dgm:spPr/>
      <dgm:t>
        <a:bodyPr/>
        <a:lstStyle/>
        <a:p>
          <a:endParaRPr lang="sl-SI"/>
        </a:p>
      </dgm:t>
    </dgm:pt>
    <dgm:pt modelId="{58AF3DA0-5639-4327-B44A-9460266D1B6C}" type="sibTrans" cxnId="{07592175-9CD5-4590-B83C-7F00BB5C69DE}">
      <dgm:prSet/>
      <dgm:spPr/>
      <dgm:t>
        <a:bodyPr/>
        <a:lstStyle/>
        <a:p>
          <a:endParaRPr lang="sl-SI"/>
        </a:p>
      </dgm:t>
    </dgm:pt>
    <dgm:pt modelId="{23EDD3F6-C033-4B78-A697-98A175C9A140}">
      <dgm:prSet custT="1"/>
      <dgm:spPr>
        <a:solidFill>
          <a:schemeClr val="bg2"/>
        </a:solidFill>
      </dgm:spPr>
      <dgm:t>
        <a:bodyPr/>
        <a:lstStyle/>
        <a:p>
          <a:r>
            <a:rPr lang="hr-BA" sz="1400" noProof="0" dirty="0" smtClean="0">
              <a:solidFill>
                <a:schemeClr val="tx1"/>
              </a:solidFill>
            </a:rPr>
            <a:t>Oglašavanje u Zavarovalnici Triglav</a:t>
          </a:r>
          <a:endParaRPr lang="hr-BA" sz="1400" noProof="0" dirty="0">
            <a:solidFill>
              <a:schemeClr val="tx1"/>
            </a:solidFill>
          </a:endParaRPr>
        </a:p>
      </dgm:t>
    </dgm:pt>
    <dgm:pt modelId="{02A41E3D-1641-4961-918D-1C90F1692ADE}" type="parTrans" cxnId="{2A3D403C-75FF-4D12-90A7-3AC54058F18D}">
      <dgm:prSet/>
      <dgm:spPr/>
      <dgm:t>
        <a:bodyPr/>
        <a:lstStyle/>
        <a:p>
          <a:endParaRPr lang="sl-SI"/>
        </a:p>
      </dgm:t>
    </dgm:pt>
    <dgm:pt modelId="{491C015D-BCE1-4F9E-B8D3-BEA1CD36E4FA}" type="sibTrans" cxnId="{2A3D403C-75FF-4D12-90A7-3AC54058F18D}">
      <dgm:prSet/>
      <dgm:spPr/>
      <dgm:t>
        <a:bodyPr/>
        <a:lstStyle/>
        <a:p>
          <a:endParaRPr lang="sl-SI"/>
        </a:p>
      </dgm:t>
    </dgm:pt>
    <dgm:pt modelId="{D11A16C3-1C15-4654-A638-8FC09AC5845C}" type="pres">
      <dgm:prSet presAssocID="{4FCB07D3-B8C2-46D3-A588-B5CC283445B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E2F3B08D-1300-4145-8F4B-BD6F371733F8}" type="pres">
      <dgm:prSet presAssocID="{1E68C7F3-7D65-4A59-A6B9-0A7C2F7C29E3}" presName="vertOne" presStyleCnt="0"/>
      <dgm:spPr/>
    </dgm:pt>
    <dgm:pt modelId="{4D254A3C-7962-4960-8DE1-C376425C9E30}" type="pres">
      <dgm:prSet presAssocID="{1E68C7F3-7D65-4A59-A6B9-0A7C2F7C29E3}" presName="txOne" presStyleLbl="node0" presStyleIdx="0" presStyleCnt="3" custScaleX="121310" custScaleY="78438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466F931C-BB8E-4413-913C-46A74D4FC36C}" type="pres">
      <dgm:prSet presAssocID="{1E68C7F3-7D65-4A59-A6B9-0A7C2F7C29E3}" presName="horzOne" presStyleCnt="0"/>
      <dgm:spPr/>
    </dgm:pt>
    <dgm:pt modelId="{494D819D-0CE1-4E66-94EA-6E6F3B181C7E}" type="pres">
      <dgm:prSet presAssocID="{58AF3DA0-5639-4327-B44A-9460266D1B6C}" presName="sibSpaceOne" presStyleCnt="0"/>
      <dgm:spPr/>
    </dgm:pt>
    <dgm:pt modelId="{CF72E6CD-82E8-4750-91E0-2C132E0561AC}" type="pres">
      <dgm:prSet presAssocID="{23EDD3F6-C033-4B78-A697-98A175C9A140}" presName="vertOne" presStyleCnt="0"/>
      <dgm:spPr/>
    </dgm:pt>
    <dgm:pt modelId="{D59634A6-707E-471C-963B-B569419C3217}" type="pres">
      <dgm:prSet presAssocID="{23EDD3F6-C033-4B78-A697-98A175C9A140}" presName="txOne" presStyleLbl="node0" presStyleIdx="1" presStyleCnt="3" custScaleX="124606" custScaleY="7843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43541FB-FE0E-40F6-A027-CCB86B607693}" type="pres">
      <dgm:prSet presAssocID="{23EDD3F6-C033-4B78-A697-98A175C9A140}" presName="horzOne" presStyleCnt="0"/>
      <dgm:spPr/>
    </dgm:pt>
    <dgm:pt modelId="{3C34E206-73B0-460B-8266-462F9AC061C4}" type="pres">
      <dgm:prSet presAssocID="{491C015D-BCE1-4F9E-B8D3-BEA1CD36E4FA}" presName="sibSpaceOne" presStyleCnt="0"/>
      <dgm:spPr/>
    </dgm:pt>
    <dgm:pt modelId="{0C0ED335-7A53-4625-B896-2CE7FB5D9729}" type="pres">
      <dgm:prSet presAssocID="{D606492C-155B-46FB-BF88-0E9AB2618B66}" presName="vertOne" presStyleCnt="0"/>
      <dgm:spPr/>
    </dgm:pt>
    <dgm:pt modelId="{358700B3-1DF8-490C-8683-B619FFDF5F6B}" type="pres">
      <dgm:prSet presAssocID="{D606492C-155B-46FB-BF88-0E9AB2618B66}" presName="txOne" presStyleLbl="node0" presStyleIdx="2" presStyleCnt="3" custScaleY="78492" custLinFactNeighborX="9" custLinFactNeighborY="-56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9DAC174-3FAD-4562-B3CC-D5F63F7A2150}" type="pres">
      <dgm:prSet presAssocID="{D606492C-155B-46FB-BF88-0E9AB2618B66}" presName="parTransOne" presStyleCnt="0"/>
      <dgm:spPr/>
    </dgm:pt>
    <dgm:pt modelId="{1524B852-F07C-43B7-B3D5-D103F9C946D7}" type="pres">
      <dgm:prSet presAssocID="{D606492C-155B-46FB-BF88-0E9AB2618B66}" presName="horzOne" presStyleCnt="0"/>
      <dgm:spPr/>
    </dgm:pt>
    <dgm:pt modelId="{C1A69790-FBAD-4549-AA58-384F232AABC4}" type="pres">
      <dgm:prSet presAssocID="{5DE106C4-EC7D-4FD8-A23E-04C15CBE82CE}" presName="vertTwo" presStyleCnt="0"/>
      <dgm:spPr/>
    </dgm:pt>
    <dgm:pt modelId="{4298B9ED-5C4C-4C83-8A93-C5F4B42A1D87}" type="pres">
      <dgm:prSet presAssocID="{5DE106C4-EC7D-4FD8-A23E-04C15CBE82CE}" presName="txTwo" presStyleLbl="node2" presStyleIdx="0" presStyleCnt="3" custScaleY="47846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57BD1F44-4F79-4F43-8CF6-1BAF8A901FD9}" type="pres">
      <dgm:prSet presAssocID="{5DE106C4-EC7D-4FD8-A23E-04C15CBE82CE}" presName="horzTwo" presStyleCnt="0"/>
      <dgm:spPr/>
    </dgm:pt>
    <dgm:pt modelId="{B33BBC93-EBE2-48CE-9D0D-8801C5808A63}" type="pres">
      <dgm:prSet presAssocID="{9EFFAD54-CCD5-4F95-ACA8-1C08AB41EF62}" presName="sibSpaceTwo" presStyleCnt="0"/>
      <dgm:spPr/>
    </dgm:pt>
    <dgm:pt modelId="{EA6F1DE8-82D2-4E49-AF1C-D97CAE440796}" type="pres">
      <dgm:prSet presAssocID="{225FB21D-0DED-49E8-BF94-65B91B316519}" presName="vertTwo" presStyleCnt="0"/>
      <dgm:spPr/>
    </dgm:pt>
    <dgm:pt modelId="{0801865F-4C12-4107-BE6F-1AACDBD1F1AC}" type="pres">
      <dgm:prSet presAssocID="{225FB21D-0DED-49E8-BF94-65B91B316519}" presName="txTwo" presStyleLbl="node2" presStyleIdx="1" presStyleCnt="3" custScaleX="100056" custScaleY="4791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93C5084-D870-435D-BF86-48BCC28A1390}" type="pres">
      <dgm:prSet presAssocID="{225FB21D-0DED-49E8-BF94-65B91B316519}" presName="horzTwo" presStyleCnt="0"/>
      <dgm:spPr/>
    </dgm:pt>
    <dgm:pt modelId="{8BC382A1-5D5D-48FF-8A61-BA72CBDB7D14}" type="pres">
      <dgm:prSet presAssocID="{B31D97B2-3CB7-42CC-8D7C-447D340DCCD8}" presName="sibSpaceTwo" presStyleCnt="0"/>
      <dgm:spPr/>
    </dgm:pt>
    <dgm:pt modelId="{3C2CE499-398B-4D1E-A827-B2B21FA97F0E}" type="pres">
      <dgm:prSet presAssocID="{6C108207-1D45-4742-8678-FD5F7E037292}" presName="vertTwo" presStyleCnt="0"/>
      <dgm:spPr/>
    </dgm:pt>
    <dgm:pt modelId="{66B85FD4-E6A6-4FD9-8E9C-09DE1C4EF7A8}" type="pres">
      <dgm:prSet presAssocID="{6C108207-1D45-4742-8678-FD5F7E037292}" presName="txTwo" presStyleLbl="node2" presStyleIdx="2" presStyleCnt="3" custScaleX="100334" custScaleY="47917" custLinFactNeighborX="69" custLinFactNeighborY="7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EB0CB25-7729-4752-A66F-63C4434F5439}" type="pres">
      <dgm:prSet presAssocID="{6C108207-1D45-4742-8678-FD5F7E037292}" presName="horzTwo" presStyleCnt="0"/>
      <dgm:spPr/>
    </dgm:pt>
  </dgm:ptLst>
  <dgm:cxnLst>
    <dgm:cxn modelId="{B51673AB-0C63-4320-961B-6635F82C1700}" srcId="{D606492C-155B-46FB-BF88-0E9AB2618B66}" destId="{6C108207-1D45-4742-8678-FD5F7E037292}" srcOrd="2" destOrd="0" parTransId="{0C728A79-DC74-4A90-BE26-7ADDBE995B3C}" sibTransId="{7304E92A-ADA9-4C41-92F9-564DF38DA37A}"/>
    <dgm:cxn modelId="{1C7DAFA7-F490-4192-A28C-0713A6B654F2}" type="presOf" srcId="{4FCB07D3-B8C2-46D3-A588-B5CC283445BF}" destId="{D11A16C3-1C15-4654-A638-8FC09AC5845C}" srcOrd="0" destOrd="0" presId="urn:microsoft.com/office/officeart/2005/8/layout/hierarchy4"/>
    <dgm:cxn modelId="{07592175-9CD5-4590-B83C-7F00BB5C69DE}" srcId="{4FCB07D3-B8C2-46D3-A588-B5CC283445BF}" destId="{1E68C7F3-7D65-4A59-A6B9-0A7C2F7C29E3}" srcOrd="0" destOrd="0" parTransId="{21249115-6781-4DFC-9957-479C72D86552}" sibTransId="{58AF3DA0-5639-4327-B44A-9460266D1B6C}"/>
    <dgm:cxn modelId="{A6B362AC-EE42-4554-B242-BE6ED84CC6E9}" srcId="{4FCB07D3-B8C2-46D3-A588-B5CC283445BF}" destId="{D606492C-155B-46FB-BF88-0E9AB2618B66}" srcOrd="2" destOrd="0" parTransId="{53D97F05-A28E-490A-A214-E1676598C5BB}" sibTransId="{F30F75B5-593B-4758-B59B-4AA6DFE473E0}"/>
    <dgm:cxn modelId="{2A3D403C-75FF-4D12-90A7-3AC54058F18D}" srcId="{4FCB07D3-B8C2-46D3-A588-B5CC283445BF}" destId="{23EDD3F6-C033-4B78-A697-98A175C9A140}" srcOrd="1" destOrd="0" parTransId="{02A41E3D-1641-4961-918D-1C90F1692ADE}" sibTransId="{491C015D-BCE1-4F9E-B8D3-BEA1CD36E4FA}"/>
    <dgm:cxn modelId="{B73B124E-F4F1-4B57-B29B-18AD5A662D34}" type="presOf" srcId="{D606492C-155B-46FB-BF88-0E9AB2618B66}" destId="{358700B3-1DF8-490C-8683-B619FFDF5F6B}" srcOrd="0" destOrd="0" presId="urn:microsoft.com/office/officeart/2005/8/layout/hierarchy4"/>
    <dgm:cxn modelId="{20ECC2EB-46CA-4E53-85CE-7A5FA3D501BB}" type="presOf" srcId="{1E68C7F3-7D65-4A59-A6B9-0A7C2F7C29E3}" destId="{4D254A3C-7962-4960-8DE1-C376425C9E30}" srcOrd="0" destOrd="0" presId="urn:microsoft.com/office/officeart/2005/8/layout/hierarchy4"/>
    <dgm:cxn modelId="{7E18605E-C17E-4EB2-9F49-EBCF643AA557}" type="presOf" srcId="{225FB21D-0DED-49E8-BF94-65B91B316519}" destId="{0801865F-4C12-4107-BE6F-1AACDBD1F1AC}" srcOrd="0" destOrd="0" presId="urn:microsoft.com/office/officeart/2005/8/layout/hierarchy4"/>
    <dgm:cxn modelId="{9B9ADAB6-5556-400E-A6A9-ABA00882E14E}" srcId="{D606492C-155B-46FB-BF88-0E9AB2618B66}" destId="{5DE106C4-EC7D-4FD8-A23E-04C15CBE82CE}" srcOrd="0" destOrd="0" parTransId="{3EB20C13-AFAF-4239-AE66-1AE1A44511C0}" sibTransId="{9EFFAD54-CCD5-4F95-ACA8-1C08AB41EF62}"/>
    <dgm:cxn modelId="{2FDB18B3-E23C-43AF-A4BB-59DFFDF929CF}" type="presOf" srcId="{5DE106C4-EC7D-4FD8-A23E-04C15CBE82CE}" destId="{4298B9ED-5C4C-4C83-8A93-C5F4B42A1D87}" srcOrd="0" destOrd="0" presId="urn:microsoft.com/office/officeart/2005/8/layout/hierarchy4"/>
    <dgm:cxn modelId="{D87DF829-2370-45F6-81C2-DA45DD5BF9A1}" type="presOf" srcId="{23EDD3F6-C033-4B78-A697-98A175C9A140}" destId="{D59634A6-707E-471C-963B-B569419C3217}" srcOrd="0" destOrd="0" presId="urn:microsoft.com/office/officeart/2005/8/layout/hierarchy4"/>
    <dgm:cxn modelId="{5EC6B1DE-1D6F-4CF1-94C4-2F5F25912145}" srcId="{D606492C-155B-46FB-BF88-0E9AB2618B66}" destId="{225FB21D-0DED-49E8-BF94-65B91B316519}" srcOrd="1" destOrd="0" parTransId="{1896402D-7F74-44FC-8534-EA8E2360551C}" sibTransId="{B31D97B2-3CB7-42CC-8D7C-447D340DCCD8}"/>
    <dgm:cxn modelId="{5DA22071-9DEB-49AC-A4AB-8B7E9DF22286}" type="presOf" srcId="{6C108207-1D45-4742-8678-FD5F7E037292}" destId="{66B85FD4-E6A6-4FD9-8E9C-09DE1C4EF7A8}" srcOrd="0" destOrd="0" presId="urn:microsoft.com/office/officeart/2005/8/layout/hierarchy4"/>
    <dgm:cxn modelId="{0C545DBB-AC60-4A52-8BC1-111381ECEB5A}" type="presParOf" srcId="{D11A16C3-1C15-4654-A638-8FC09AC5845C}" destId="{E2F3B08D-1300-4145-8F4B-BD6F371733F8}" srcOrd="0" destOrd="0" presId="urn:microsoft.com/office/officeart/2005/8/layout/hierarchy4"/>
    <dgm:cxn modelId="{93C3DD6C-1258-4BD3-A1B0-96D0CEF7A63B}" type="presParOf" srcId="{E2F3B08D-1300-4145-8F4B-BD6F371733F8}" destId="{4D254A3C-7962-4960-8DE1-C376425C9E30}" srcOrd="0" destOrd="0" presId="urn:microsoft.com/office/officeart/2005/8/layout/hierarchy4"/>
    <dgm:cxn modelId="{01F85CC7-1BA8-4B03-9F8B-1A3190EB78F8}" type="presParOf" srcId="{E2F3B08D-1300-4145-8F4B-BD6F371733F8}" destId="{466F931C-BB8E-4413-913C-46A74D4FC36C}" srcOrd="1" destOrd="0" presId="urn:microsoft.com/office/officeart/2005/8/layout/hierarchy4"/>
    <dgm:cxn modelId="{A90DA6C1-B24C-42F1-A6B4-857ED491989C}" type="presParOf" srcId="{D11A16C3-1C15-4654-A638-8FC09AC5845C}" destId="{494D819D-0CE1-4E66-94EA-6E6F3B181C7E}" srcOrd="1" destOrd="0" presId="urn:microsoft.com/office/officeart/2005/8/layout/hierarchy4"/>
    <dgm:cxn modelId="{1B45E2A9-90F3-4BE1-B1A2-2186E8AFD18D}" type="presParOf" srcId="{D11A16C3-1C15-4654-A638-8FC09AC5845C}" destId="{CF72E6CD-82E8-4750-91E0-2C132E0561AC}" srcOrd="2" destOrd="0" presId="urn:microsoft.com/office/officeart/2005/8/layout/hierarchy4"/>
    <dgm:cxn modelId="{BFCCCA7E-BCF5-4FEE-96B2-FA03D82AAD06}" type="presParOf" srcId="{CF72E6CD-82E8-4750-91E0-2C132E0561AC}" destId="{D59634A6-707E-471C-963B-B569419C3217}" srcOrd="0" destOrd="0" presId="urn:microsoft.com/office/officeart/2005/8/layout/hierarchy4"/>
    <dgm:cxn modelId="{A5432A95-D637-4BE4-A185-B62A810DEB5F}" type="presParOf" srcId="{CF72E6CD-82E8-4750-91E0-2C132E0561AC}" destId="{C43541FB-FE0E-40F6-A027-CCB86B607693}" srcOrd="1" destOrd="0" presId="urn:microsoft.com/office/officeart/2005/8/layout/hierarchy4"/>
    <dgm:cxn modelId="{3FF14AB4-5171-4AF5-BD6B-38DA52322363}" type="presParOf" srcId="{D11A16C3-1C15-4654-A638-8FC09AC5845C}" destId="{3C34E206-73B0-460B-8266-462F9AC061C4}" srcOrd="3" destOrd="0" presId="urn:microsoft.com/office/officeart/2005/8/layout/hierarchy4"/>
    <dgm:cxn modelId="{B84CBAE6-D459-4663-8A99-93914A938B93}" type="presParOf" srcId="{D11A16C3-1C15-4654-A638-8FC09AC5845C}" destId="{0C0ED335-7A53-4625-B896-2CE7FB5D9729}" srcOrd="4" destOrd="0" presId="urn:microsoft.com/office/officeart/2005/8/layout/hierarchy4"/>
    <dgm:cxn modelId="{54900C98-2A11-4D9E-834E-CA03A2F7A584}" type="presParOf" srcId="{0C0ED335-7A53-4625-B896-2CE7FB5D9729}" destId="{358700B3-1DF8-490C-8683-B619FFDF5F6B}" srcOrd="0" destOrd="0" presId="urn:microsoft.com/office/officeart/2005/8/layout/hierarchy4"/>
    <dgm:cxn modelId="{159EEF73-600F-4C8D-BF78-99E32D6024CF}" type="presParOf" srcId="{0C0ED335-7A53-4625-B896-2CE7FB5D9729}" destId="{29DAC174-3FAD-4562-B3CC-D5F63F7A2150}" srcOrd="1" destOrd="0" presId="urn:microsoft.com/office/officeart/2005/8/layout/hierarchy4"/>
    <dgm:cxn modelId="{FA99D275-1A2A-49F9-BD5C-689B06AC2460}" type="presParOf" srcId="{0C0ED335-7A53-4625-B896-2CE7FB5D9729}" destId="{1524B852-F07C-43B7-B3D5-D103F9C946D7}" srcOrd="2" destOrd="0" presId="urn:microsoft.com/office/officeart/2005/8/layout/hierarchy4"/>
    <dgm:cxn modelId="{5B5964D1-7F7F-4F18-BF4C-CB831C5CB41C}" type="presParOf" srcId="{1524B852-F07C-43B7-B3D5-D103F9C946D7}" destId="{C1A69790-FBAD-4549-AA58-384F232AABC4}" srcOrd="0" destOrd="0" presId="urn:microsoft.com/office/officeart/2005/8/layout/hierarchy4"/>
    <dgm:cxn modelId="{FAA75E47-F891-4855-97EE-75B884E7CD88}" type="presParOf" srcId="{C1A69790-FBAD-4549-AA58-384F232AABC4}" destId="{4298B9ED-5C4C-4C83-8A93-C5F4B42A1D87}" srcOrd="0" destOrd="0" presId="urn:microsoft.com/office/officeart/2005/8/layout/hierarchy4"/>
    <dgm:cxn modelId="{EB532160-51AE-4AE1-ABCA-629830392C6F}" type="presParOf" srcId="{C1A69790-FBAD-4549-AA58-384F232AABC4}" destId="{57BD1F44-4F79-4F43-8CF6-1BAF8A901FD9}" srcOrd="1" destOrd="0" presId="urn:microsoft.com/office/officeart/2005/8/layout/hierarchy4"/>
    <dgm:cxn modelId="{16C47FB5-E2A7-4449-9923-AF461B870993}" type="presParOf" srcId="{1524B852-F07C-43B7-B3D5-D103F9C946D7}" destId="{B33BBC93-EBE2-48CE-9D0D-8801C5808A63}" srcOrd="1" destOrd="0" presId="urn:microsoft.com/office/officeart/2005/8/layout/hierarchy4"/>
    <dgm:cxn modelId="{ECFEB339-6033-4775-B00B-6FE79D98A991}" type="presParOf" srcId="{1524B852-F07C-43B7-B3D5-D103F9C946D7}" destId="{EA6F1DE8-82D2-4E49-AF1C-D97CAE440796}" srcOrd="2" destOrd="0" presId="urn:microsoft.com/office/officeart/2005/8/layout/hierarchy4"/>
    <dgm:cxn modelId="{94ECD72B-7F06-45F8-AC8C-59AF3B353A5E}" type="presParOf" srcId="{EA6F1DE8-82D2-4E49-AF1C-D97CAE440796}" destId="{0801865F-4C12-4107-BE6F-1AACDBD1F1AC}" srcOrd="0" destOrd="0" presId="urn:microsoft.com/office/officeart/2005/8/layout/hierarchy4"/>
    <dgm:cxn modelId="{54E5A042-E61B-4960-8433-2E4C9057ECDE}" type="presParOf" srcId="{EA6F1DE8-82D2-4E49-AF1C-D97CAE440796}" destId="{293C5084-D870-435D-BF86-48BCC28A1390}" srcOrd="1" destOrd="0" presId="urn:microsoft.com/office/officeart/2005/8/layout/hierarchy4"/>
    <dgm:cxn modelId="{798A53BB-04CD-4199-B783-A5896D9C3072}" type="presParOf" srcId="{1524B852-F07C-43B7-B3D5-D103F9C946D7}" destId="{8BC382A1-5D5D-48FF-8A61-BA72CBDB7D14}" srcOrd="3" destOrd="0" presId="urn:microsoft.com/office/officeart/2005/8/layout/hierarchy4"/>
    <dgm:cxn modelId="{00AEE6D8-C687-4F8E-8D7E-CD113D035113}" type="presParOf" srcId="{1524B852-F07C-43B7-B3D5-D103F9C946D7}" destId="{3C2CE499-398B-4D1E-A827-B2B21FA97F0E}" srcOrd="4" destOrd="0" presId="urn:microsoft.com/office/officeart/2005/8/layout/hierarchy4"/>
    <dgm:cxn modelId="{49B4CF16-6DAD-40E1-9881-E16E42E7AE94}" type="presParOf" srcId="{3C2CE499-398B-4D1E-A827-B2B21FA97F0E}" destId="{66B85FD4-E6A6-4FD9-8E9C-09DE1C4EF7A8}" srcOrd="0" destOrd="0" presId="urn:microsoft.com/office/officeart/2005/8/layout/hierarchy4"/>
    <dgm:cxn modelId="{3DE5A3CF-58E5-49A6-BF9B-A394B58F8FF4}" type="presParOf" srcId="{3C2CE499-398B-4D1E-A827-B2B21FA97F0E}" destId="{2EB0CB25-7729-4752-A66F-63C4434F543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B903D4-AE5F-412F-9B64-B79CCBFDEDF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F1BC18DB-94C3-4846-9F22-963E8A6EF5BC}">
      <dgm:prSet phldrT="[besedilo]" custT="1"/>
      <dgm:spPr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solidFill>
            <a:schemeClr val="tx1">
              <a:alpha val="92000"/>
            </a:schemeClr>
          </a:solidFill>
        </a:ln>
      </dgm:spPr>
      <dgm:t>
        <a:bodyPr/>
        <a:lstStyle/>
        <a:p>
          <a:r>
            <a:rPr lang="hr-BA" sz="1600" noProof="0" dirty="0" smtClean="0">
              <a:solidFill>
                <a:schemeClr val="tx1"/>
              </a:solidFill>
            </a:rPr>
            <a:t>Osposobljenost za izbor pravih osiguravajućih usluga - usporedba različitih produkata</a:t>
          </a:r>
          <a:endParaRPr lang="hr-BA" sz="1600" noProof="0" dirty="0">
            <a:solidFill>
              <a:schemeClr val="tx1"/>
            </a:solidFill>
          </a:endParaRPr>
        </a:p>
      </dgm:t>
    </dgm:pt>
    <dgm:pt modelId="{73E61804-7E6E-4414-AE78-FE65906C9789}" type="parTrans" cxnId="{F401BC2D-234A-4D01-A151-1DFAB1766EA3}">
      <dgm:prSet/>
      <dgm:spPr/>
      <dgm:t>
        <a:bodyPr/>
        <a:lstStyle/>
        <a:p>
          <a:endParaRPr lang="sl-SI"/>
        </a:p>
      </dgm:t>
    </dgm:pt>
    <dgm:pt modelId="{C04080F0-9C3C-4AAC-8FF0-B7C2AB573409}" type="sibTrans" cxnId="{F401BC2D-234A-4D01-A151-1DFAB1766EA3}">
      <dgm:prSet/>
      <dgm:spPr/>
      <dgm:t>
        <a:bodyPr/>
        <a:lstStyle/>
        <a:p>
          <a:endParaRPr lang="sl-SI"/>
        </a:p>
      </dgm:t>
    </dgm:pt>
    <dgm:pt modelId="{C1954196-1A9E-4812-A3B2-AE4AEE4BA876}">
      <dgm:prSet phldrT="[besedilo]" custT="1"/>
      <dgm:spPr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solidFill>
            <a:schemeClr val="tx1">
              <a:alpha val="92000"/>
            </a:schemeClr>
          </a:solidFill>
        </a:ln>
      </dgm:spPr>
      <dgm:t>
        <a:bodyPr/>
        <a:lstStyle/>
        <a:p>
          <a:r>
            <a:rPr lang="hr-BA" sz="1600" noProof="0" dirty="0" smtClean="0">
              <a:solidFill>
                <a:schemeClr val="tx1"/>
              </a:solidFill>
            </a:rPr>
            <a:t>Fokus na oblikovanju pozitivnih navika i ponašanja</a:t>
          </a:r>
          <a:endParaRPr lang="hr-BA" sz="1600" noProof="0" dirty="0">
            <a:solidFill>
              <a:schemeClr val="tx1"/>
            </a:solidFill>
          </a:endParaRPr>
        </a:p>
      </dgm:t>
    </dgm:pt>
    <dgm:pt modelId="{553EF95B-947C-4C73-B441-949944365C54}" type="parTrans" cxnId="{94AE830E-0FC4-4BA0-98EC-A2D68FBDB47E}">
      <dgm:prSet/>
      <dgm:spPr/>
      <dgm:t>
        <a:bodyPr/>
        <a:lstStyle/>
        <a:p>
          <a:endParaRPr lang="sl-SI"/>
        </a:p>
      </dgm:t>
    </dgm:pt>
    <dgm:pt modelId="{90003339-5F0E-449D-9D95-5CBE96A27F3A}" type="sibTrans" cxnId="{94AE830E-0FC4-4BA0-98EC-A2D68FBDB47E}">
      <dgm:prSet/>
      <dgm:spPr/>
      <dgm:t>
        <a:bodyPr/>
        <a:lstStyle/>
        <a:p>
          <a:endParaRPr lang="sl-SI"/>
        </a:p>
      </dgm:t>
    </dgm:pt>
    <dgm:pt modelId="{7F5D6A2A-0DD9-4668-8E94-2C4F6D043897}">
      <dgm:prSet phldrT="[besedilo]" custT="1"/>
      <dgm:spPr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solidFill>
            <a:schemeClr val="tx1">
              <a:alpha val="92000"/>
            </a:schemeClr>
          </a:solidFill>
        </a:ln>
      </dgm:spPr>
      <dgm:t>
        <a:bodyPr/>
        <a:lstStyle/>
        <a:p>
          <a:r>
            <a:rPr lang="hr-BA" sz="1600" noProof="0" dirty="0" smtClean="0">
              <a:solidFill>
                <a:schemeClr val="tx1"/>
              </a:solidFill>
            </a:rPr>
            <a:t>Ocjena rizika</a:t>
          </a:r>
          <a:endParaRPr lang="hr-BA" sz="1600" noProof="0" dirty="0">
            <a:solidFill>
              <a:schemeClr val="tx1"/>
            </a:solidFill>
          </a:endParaRPr>
        </a:p>
      </dgm:t>
    </dgm:pt>
    <dgm:pt modelId="{BE088CD5-21CC-46F7-86C5-8365DE47E90B}" type="parTrans" cxnId="{5A190710-66A4-4759-BDD3-F04812AA2C82}">
      <dgm:prSet/>
      <dgm:spPr/>
      <dgm:t>
        <a:bodyPr/>
        <a:lstStyle/>
        <a:p>
          <a:endParaRPr lang="sl-SI"/>
        </a:p>
      </dgm:t>
    </dgm:pt>
    <dgm:pt modelId="{D3480603-D953-454D-BE3B-BE182E5B480F}" type="sibTrans" cxnId="{5A190710-66A4-4759-BDD3-F04812AA2C82}">
      <dgm:prSet/>
      <dgm:spPr/>
      <dgm:t>
        <a:bodyPr/>
        <a:lstStyle/>
        <a:p>
          <a:endParaRPr lang="sl-SI"/>
        </a:p>
      </dgm:t>
    </dgm:pt>
    <dgm:pt modelId="{F824671B-5D95-4DED-AB7F-714819870EB6}">
      <dgm:prSet phldrT="[besedilo]" custT="1"/>
      <dgm:spPr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solidFill>
            <a:schemeClr val="tx1">
              <a:alpha val="92000"/>
            </a:schemeClr>
          </a:solidFill>
        </a:ln>
      </dgm:spPr>
      <dgm:t>
        <a:bodyPr/>
        <a:lstStyle/>
        <a:p>
          <a:r>
            <a:rPr lang="hr-BA" sz="1600" noProof="0" dirty="0" smtClean="0">
              <a:solidFill>
                <a:schemeClr val="tx1"/>
              </a:solidFill>
            </a:rPr>
            <a:t>Poznavanje, razumijevanje osiguravajućih usluga</a:t>
          </a:r>
          <a:endParaRPr lang="hr-BA" sz="1600" noProof="0" dirty="0">
            <a:solidFill>
              <a:schemeClr val="tx1"/>
            </a:solidFill>
          </a:endParaRPr>
        </a:p>
      </dgm:t>
    </dgm:pt>
    <dgm:pt modelId="{F1208C0E-0A51-4B0D-A4AC-7E79F47DAD68}" type="parTrans" cxnId="{5987A381-E503-47AE-9DF4-B06B557E4A24}">
      <dgm:prSet/>
      <dgm:spPr/>
      <dgm:t>
        <a:bodyPr/>
        <a:lstStyle/>
        <a:p>
          <a:endParaRPr lang="sl-SI"/>
        </a:p>
      </dgm:t>
    </dgm:pt>
    <dgm:pt modelId="{E8806C27-6BEC-4EC8-BBF6-A27E165892BF}" type="sibTrans" cxnId="{5987A381-E503-47AE-9DF4-B06B557E4A24}">
      <dgm:prSet/>
      <dgm:spPr/>
      <dgm:t>
        <a:bodyPr/>
        <a:lstStyle/>
        <a:p>
          <a:endParaRPr lang="sl-SI"/>
        </a:p>
      </dgm:t>
    </dgm:pt>
    <dgm:pt modelId="{7779DB8F-A8D4-44B6-A14B-5BCD0098BA74}">
      <dgm:prSet phldrT="[besedilo]" custT="1"/>
      <dgm:spPr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solidFill>
            <a:schemeClr val="tx1">
              <a:alpha val="92000"/>
            </a:schemeClr>
          </a:solidFill>
        </a:ln>
      </dgm:spPr>
      <dgm:t>
        <a:bodyPr/>
        <a:lstStyle/>
        <a:p>
          <a:r>
            <a:rPr lang="hr-BA" sz="1600" noProof="0" dirty="0" smtClean="0">
              <a:solidFill>
                <a:schemeClr val="tx1"/>
              </a:solidFill>
            </a:rPr>
            <a:t>Osiguravajuća pismenost stanovništva relativno niska</a:t>
          </a:r>
          <a:endParaRPr lang="hr-BA" sz="1600" noProof="0" dirty="0">
            <a:solidFill>
              <a:schemeClr val="tx1"/>
            </a:solidFill>
          </a:endParaRPr>
        </a:p>
      </dgm:t>
    </dgm:pt>
    <dgm:pt modelId="{B35A0D1E-1DC1-4904-AF16-D1E98365CD35}" type="parTrans" cxnId="{2925EE74-BFC6-456E-90DA-CD12AD1096F8}">
      <dgm:prSet/>
      <dgm:spPr/>
      <dgm:t>
        <a:bodyPr/>
        <a:lstStyle/>
        <a:p>
          <a:endParaRPr lang="sl-SI"/>
        </a:p>
      </dgm:t>
    </dgm:pt>
    <dgm:pt modelId="{14BF9969-935D-44A4-AD00-19D008C0D218}" type="sibTrans" cxnId="{2925EE74-BFC6-456E-90DA-CD12AD1096F8}">
      <dgm:prSet/>
      <dgm:spPr/>
      <dgm:t>
        <a:bodyPr/>
        <a:lstStyle/>
        <a:p>
          <a:endParaRPr lang="sl-SI"/>
        </a:p>
      </dgm:t>
    </dgm:pt>
    <dgm:pt modelId="{3535A57D-489F-4F69-8A40-1CE848D1DF9D}" type="pres">
      <dgm:prSet presAssocID="{08B903D4-AE5F-412F-9B64-B79CCBFDEDF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13BBD812-9776-435E-A6B0-0D0C2F633538}" type="pres">
      <dgm:prSet presAssocID="{F1BC18DB-94C3-4846-9F22-963E8A6EF5BC}" presName="node" presStyleLbl="node1" presStyleIdx="0" presStyleCnt="5" custScaleX="141871" custLinFactNeighborX="-3276" custLinFactNeighborY="-163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BE36613-AB2E-4DA5-926E-23A9F5C91182}" type="pres">
      <dgm:prSet presAssocID="{C04080F0-9C3C-4AAC-8FF0-B7C2AB573409}" presName="sibTrans" presStyleCnt="0"/>
      <dgm:spPr/>
    </dgm:pt>
    <dgm:pt modelId="{4CFA6248-F9FE-4866-8735-2993C6E59939}" type="pres">
      <dgm:prSet presAssocID="{C1954196-1A9E-4812-A3B2-AE4AEE4BA876}" presName="node" presStyleLbl="node1" presStyleIdx="1" presStyleCnt="5" custScaleX="1418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AFE11BE-CB2E-4362-B166-50AE8CF24D37}" type="pres">
      <dgm:prSet presAssocID="{90003339-5F0E-449D-9D95-5CBE96A27F3A}" presName="sibTrans" presStyleCnt="0"/>
      <dgm:spPr/>
    </dgm:pt>
    <dgm:pt modelId="{F7A03216-3C3C-4BA2-9F2C-65A792152FC3}" type="pres">
      <dgm:prSet presAssocID="{7F5D6A2A-0DD9-4668-8E94-2C4F6D043897}" presName="node" presStyleLbl="node1" presStyleIdx="2" presStyleCnt="5" custScaleX="1418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055DD8-2C90-4B24-BC27-29B38D32BF53}" type="pres">
      <dgm:prSet presAssocID="{D3480603-D953-454D-BE3B-BE182E5B480F}" presName="sibTrans" presStyleCnt="0"/>
      <dgm:spPr/>
    </dgm:pt>
    <dgm:pt modelId="{170DAFC7-4CBC-46C9-A767-979A7EF08CBF}" type="pres">
      <dgm:prSet presAssocID="{F824671B-5D95-4DED-AB7F-714819870EB6}" presName="node" presStyleLbl="node1" presStyleIdx="3" presStyleCnt="5" custScaleX="14187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D94429-A8A0-469E-BA88-2946FA05EF37}" type="pres">
      <dgm:prSet presAssocID="{E8806C27-6BEC-4EC8-BBF6-A27E165892BF}" presName="sibTrans" presStyleCnt="0"/>
      <dgm:spPr/>
    </dgm:pt>
    <dgm:pt modelId="{13DBBFEC-2386-46F1-AC4C-D36C3726E66A}" type="pres">
      <dgm:prSet presAssocID="{7779DB8F-A8D4-44B6-A14B-5BCD0098BA74}" presName="node" presStyleLbl="node1" presStyleIdx="4" presStyleCnt="5" custScaleX="14187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5987A381-E503-47AE-9DF4-B06B557E4A24}" srcId="{08B903D4-AE5F-412F-9B64-B79CCBFDEDF6}" destId="{F824671B-5D95-4DED-AB7F-714819870EB6}" srcOrd="3" destOrd="0" parTransId="{F1208C0E-0A51-4B0D-A4AC-7E79F47DAD68}" sibTransId="{E8806C27-6BEC-4EC8-BBF6-A27E165892BF}"/>
    <dgm:cxn modelId="{2925EE74-BFC6-456E-90DA-CD12AD1096F8}" srcId="{08B903D4-AE5F-412F-9B64-B79CCBFDEDF6}" destId="{7779DB8F-A8D4-44B6-A14B-5BCD0098BA74}" srcOrd="4" destOrd="0" parTransId="{B35A0D1E-1DC1-4904-AF16-D1E98365CD35}" sibTransId="{14BF9969-935D-44A4-AD00-19D008C0D218}"/>
    <dgm:cxn modelId="{10856AA6-445B-49BD-987A-E62CAFCF164C}" type="presOf" srcId="{F824671B-5D95-4DED-AB7F-714819870EB6}" destId="{170DAFC7-4CBC-46C9-A767-979A7EF08CBF}" srcOrd="0" destOrd="0" presId="urn:microsoft.com/office/officeart/2005/8/layout/default"/>
    <dgm:cxn modelId="{F401BC2D-234A-4D01-A151-1DFAB1766EA3}" srcId="{08B903D4-AE5F-412F-9B64-B79CCBFDEDF6}" destId="{F1BC18DB-94C3-4846-9F22-963E8A6EF5BC}" srcOrd="0" destOrd="0" parTransId="{73E61804-7E6E-4414-AE78-FE65906C9789}" sibTransId="{C04080F0-9C3C-4AAC-8FF0-B7C2AB573409}"/>
    <dgm:cxn modelId="{85CB8ECD-F090-4A5C-917E-F154A98B784D}" type="presOf" srcId="{08B903D4-AE5F-412F-9B64-B79CCBFDEDF6}" destId="{3535A57D-489F-4F69-8A40-1CE848D1DF9D}" srcOrd="0" destOrd="0" presId="urn:microsoft.com/office/officeart/2005/8/layout/default"/>
    <dgm:cxn modelId="{1839C824-DF68-4490-8993-1546C631A366}" type="presOf" srcId="{7779DB8F-A8D4-44B6-A14B-5BCD0098BA74}" destId="{13DBBFEC-2386-46F1-AC4C-D36C3726E66A}" srcOrd="0" destOrd="0" presId="urn:microsoft.com/office/officeart/2005/8/layout/default"/>
    <dgm:cxn modelId="{EE1AD465-AFDD-423F-91A9-DA3AFC4E556D}" type="presOf" srcId="{C1954196-1A9E-4812-A3B2-AE4AEE4BA876}" destId="{4CFA6248-F9FE-4866-8735-2993C6E59939}" srcOrd="0" destOrd="0" presId="urn:microsoft.com/office/officeart/2005/8/layout/default"/>
    <dgm:cxn modelId="{55BF2094-BC51-46FF-AD42-E7E13B47D40E}" type="presOf" srcId="{7F5D6A2A-0DD9-4668-8E94-2C4F6D043897}" destId="{F7A03216-3C3C-4BA2-9F2C-65A792152FC3}" srcOrd="0" destOrd="0" presId="urn:microsoft.com/office/officeart/2005/8/layout/default"/>
    <dgm:cxn modelId="{5A190710-66A4-4759-BDD3-F04812AA2C82}" srcId="{08B903D4-AE5F-412F-9B64-B79CCBFDEDF6}" destId="{7F5D6A2A-0DD9-4668-8E94-2C4F6D043897}" srcOrd="2" destOrd="0" parTransId="{BE088CD5-21CC-46F7-86C5-8365DE47E90B}" sibTransId="{D3480603-D953-454D-BE3B-BE182E5B480F}"/>
    <dgm:cxn modelId="{94AE830E-0FC4-4BA0-98EC-A2D68FBDB47E}" srcId="{08B903D4-AE5F-412F-9B64-B79CCBFDEDF6}" destId="{C1954196-1A9E-4812-A3B2-AE4AEE4BA876}" srcOrd="1" destOrd="0" parTransId="{553EF95B-947C-4C73-B441-949944365C54}" sibTransId="{90003339-5F0E-449D-9D95-5CBE96A27F3A}"/>
    <dgm:cxn modelId="{A6B2AE3B-8012-41E5-BF0F-145DFE550134}" type="presOf" srcId="{F1BC18DB-94C3-4846-9F22-963E8A6EF5BC}" destId="{13BBD812-9776-435E-A6B0-0D0C2F633538}" srcOrd="0" destOrd="0" presId="urn:microsoft.com/office/officeart/2005/8/layout/default"/>
    <dgm:cxn modelId="{8D70E6C6-4E97-4B4F-ADF2-8439F9A08C60}" type="presParOf" srcId="{3535A57D-489F-4F69-8A40-1CE848D1DF9D}" destId="{13BBD812-9776-435E-A6B0-0D0C2F633538}" srcOrd="0" destOrd="0" presId="urn:microsoft.com/office/officeart/2005/8/layout/default"/>
    <dgm:cxn modelId="{AEED6E52-BEC3-48EA-ADF9-EA1CC17980F7}" type="presParOf" srcId="{3535A57D-489F-4F69-8A40-1CE848D1DF9D}" destId="{FBE36613-AB2E-4DA5-926E-23A9F5C91182}" srcOrd="1" destOrd="0" presId="urn:microsoft.com/office/officeart/2005/8/layout/default"/>
    <dgm:cxn modelId="{70E35726-4664-46B5-A3DA-66E0512AE8AF}" type="presParOf" srcId="{3535A57D-489F-4F69-8A40-1CE848D1DF9D}" destId="{4CFA6248-F9FE-4866-8735-2993C6E59939}" srcOrd="2" destOrd="0" presId="urn:microsoft.com/office/officeart/2005/8/layout/default"/>
    <dgm:cxn modelId="{1AE0B5EC-A84B-4BE9-87B1-E196AB88BBE4}" type="presParOf" srcId="{3535A57D-489F-4F69-8A40-1CE848D1DF9D}" destId="{2AFE11BE-CB2E-4362-B166-50AE8CF24D37}" srcOrd="3" destOrd="0" presId="urn:microsoft.com/office/officeart/2005/8/layout/default"/>
    <dgm:cxn modelId="{0FCE725C-843C-46CA-9648-CDE21B3C266F}" type="presParOf" srcId="{3535A57D-489F-4F69-8A40-1CE848D1DF9D}" destId="{F7A03216-3C3C-4BA2-9F2C-65A792152FC3}" srcOrd="4" destOrd="0" presId="urn:microsoft.com/office/officeart/2005/8/layout/default"/>
    <dgm:cxn modelId="{E88544C1-4CA9-4C22-895E-9167222D15A9}" type="presParOf" srcId="{3535A57D-489F-4F69-8A40-1CE848D1DF9D}" destId="{7F055DD8-2C90-4B24-BC27-29B38D32BF53}" srcOrd="5" destOrd="0" presId="urn:microsoft.com/office/officeart/2005/8/layout/default"/>
    <dgm:cxn modelId="{8F3BC195-02F1-4336-A102-5B3C923C25CA}" type="presParOf" srcId="{3535A57D-489F-4F69-8A40-1CE848D1DF9D}" destId="{170DAFC7-4CBC-46C9-A767-979A7EF08CBF}" srcOrd="6" destOrd="0" presId="urn:microsoft.com/office/officeart/2005/8/layout/default"/>
    <dgm:cxn modelId="{D05DD27B-76BF-460A-BF1A-78D857433562}" type="presParOf" srcId="{3535A57D-489F-4F69-8A40-1CE848D1DF9D}" destId="{84D94429-A8A0-469E-BA88-2946FA05EF37}" srcOrd="7" destOrd="0" presId="urn:microsoft.com/office/officeart/2005/8/layout/default"/>
    <dgm:cxn modelId="{8FA7F85F-2FE3-4EFF-B33A-0AC016B15BF5}" type="presParOf" srcId="{3535A57D-489F-4F69-8A40-1CE848D1DF9D}" destId="{13DBBFEC-2386-46F1-AC4C-D36C3726E66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BDC0F-5CA3-4606-8037-B8D1BC47049E}">
      <dsp:nvSpPr>
        <dsp:cNvPr id="0" name=""/>
        <dsp:cNvSpPr/>
      </dsp:nvSpPr>
      <dsp:spPr>
        <a:xfrm>
          <a:off x="3711193" y="-28905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Organi nadzora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3735610" y="-4488"/>
        <a:ext cx="900482" cy="451352"/>
      </dsp:txXfrm>
    </dsp:sp>
    <dsp:sp modelId="{A8712C20-7282-40EA-A90D-F04976E1F165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2397728" y="60619"/>
              </a:moveTo>
              <a:arcTo wR="1919184" hR="1919184" stAng="17066334" swAng="705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72662-A7F4-4C67-881B-05E93A02DC3B}">
      <dsp:nvSpPr>
        <dsp:cNvPr id="0" name=""/>
        <dsp:cNvSpPr/>
      </dsp:nvSpPr>
      <dsp:spPr>
        <a:xfrm>
          <a:off x="4944822" y="420098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Državni organi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4969239" y="444515"/>
        <a:ext cx="900482" cy="451352"/>
      </dsp:txXfrm>
    </dsp:sp>
    <dsp:sp modelId="{CFFADB7B-22D7-4B50-ACD9-93DCB6D69C26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3405221" y="704703"/>
              </a:moveTo>
              <a:arcTo wR="1919184" hR="1919184" stAng="19244530" swAng="12807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78909-5971-4451-9813-2E7200AE823E}">
      <dsp:nvSpPr>
        <dsp:cNvPr id="0" name=""/>
        <dsp:cNvSpPr/>
      </dsp:nvSpPr>
      <dsp:spPr>
        <a:xfrm>
          <a:off x="5601222" y="1557016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smtClean="0">
              <a:solidFill>
                <a:srgbClr val="C00000"/>
              </a:solidFill>
            </a:rPr>
            <a:t>Dioničari</a:t>
          </a:r>
          <a:endParaRPr lang="hr-BA" sz="1100" kern="1200" noProof="0">
            <a:solidFill>
              <a:srgbClr val="C00000"/>
            </a:solidFill>
          </a:endParaRPr>
        </a:p>
      </dsp:txBody>
      <dsp:txXfrm>
        <a:off x="5625639" y="1581433"/>
        <a:ext cx="900482" cy="451352"/>
      </dsp:txXfrm>
    </dsp:sp>
    <dsp:sp modelId="{D45367E0-EA5A-419D-8AA8-AE6F8B1EFD1F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3836898" y="1844047"/>
              </a:moveTo>
              <a:arcTo wR="1919184" hR="1919184" stAng="21465376" swAng="14220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5704A0-7D8B-4833-800A-6B75AE7D12C9}">
      <dsp:nvSpPr>
        <dsp:cNvPr id="0" name=""/>
        <dsp:cNvSpPr/>
      </dsp:nvSpPr>
      <dsp:spPr>
        <a:xfrm>
          <a:off x="5373256" y="2849871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Osiguranici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5397673" y="2874288"/>
        <a:ext cx="900482" cy="451352"/>
      </dsp:txXfrm>
    </dsp:sp>
    <dsp:sp modelId="{50FF6DFB-73A3-48C4-B95B-0DF4CF34E0D8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3405973" y="3132746"/>
              </a:moveTo>
              <a:arcTo wR="1919184" hR="1919184" stAng="2353342" swAng="8798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F5A92-4043-48B7-88C9-86CAF377D0FE}">
      <dsp:nvSpPr>
        <dsp:cNvPr id="0" name=""/>
        <dsp:cNvSpPr/>
      </dsp:nvSpPr>
      <dsp:spPr>
        <a:xfrm>
          <a:off x="4367593" y="3693723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Dobavljači i povjerioci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4392010" y="3718140"/>
        <a:ext cx="900482" cy="451352"/>
      </dsp:txXfrm>
    </dsp:sp>
    <dsp:sp modelId="{57A04D0A-2B61-4432-98AD-892AAC69E4DC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2097116" y="3830103"/>
              </a:moveTo>
              <a:arcTo wR="1919184" hR="1919184" stAng="5080822" swAng="67301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1429-8525-4ADF-8468-F1BEA9AE4B58}">
      <dsp:nvSpPr>
        <dsp:cNvPr id="0" name=""/>
        <dsp:cNvSpPr/>
      </dsp:nvSpPr>
      <dsp:spPr>
        <a:xfrm>
          <a:off x="3074043" y="3631112"/>
          <a:ext cx="910817" cy="625408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Lokalna i šira zajednica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3104573" y="3661642"/>
        <a:ext cx="849757" cy="564348"/>
      </dsp:txXfrm>
    </dsp:sp>
    <dsp:sp modelId="{EA853DE8-6BE2-4145-AA8F-5BBE084DC732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803154" y="3480513"/>
              </a:moveTo>
              <a:arcTo wR="1919184" hR="1919184" stAng="7533420" swAng="9129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FFB6D-8057-42EC-9D91-591306E1A611}">
      <dsp:nvSpPr>
        <dsp:cNvPr id="0" name=""/>
        <dsp:cNvSpPr/>
      </dsp:nvSpPr>
      <dsp:spPr>
        <a:xfrm>
          <a:off x="2049131" y="2849871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Mediji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2073548" y="2874288"/>
        <a:ext cx="900482" cy="451352"/>
      </dsp:txXfrm>
    </dsp:sp>
    <dsp:sp modelId="{929A863E-1075-4612-AF23-38B0C7003E45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133006" y="2621207"/>
              </a:moveTo>
              <a:arcTo wR="1919184" hR="1919184" stAng="9512619" swAng="14220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48506-1C9F-4162-BE19-0AC349B4ED06}">
      <dsp:nvSpPr>
        <dsp:cNvPr id="0" name=""/>
        <dsp:cNvSpPr/>
      </dsp:nvSpPr>
      <dsp:spPr>
        <a:xfrm>
          <a:off x="1821165" y="1557016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Analitičari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1845582" y="1581433"/>
        <a:ext cx="900482" cy="451352"/>
      </dsp:txXfrm>
    </dsp:sp>
    <dsp:sp modelId="{0A05F914-8E1A-4757-8902-7EE7668869F7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93024" y="1328924"/>
              </a:moveTo>
              <a:arcTo wR="1919184" hR="1919184" stAng="11874727" swAng="12807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FD835-E2DD-442E-B007-0D57A5D1897B}">
      <dsp:nvSpPr>
        <dsp:cNvPr id="0" name=""/>
        <dsp:cNvSpPr/>
      </dsp:nvSpPr>
      <dsp:spPr>
        <a:xfrm>
          <a:off x="2477565" y="420098"/>
          <a:ext cx="949316" cy="500186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100" kern="1200" noProof="0" dirty="0" smtClean="0">
              <a:solidFill>
                <a:srgbClr val="C00000"/>
              </a:solidFill>
            </a:rPr>
            <a:t>Zaposleni</a:t>
          </a:r>
          <a:endParaRPr lang="hr-BA" sz="1100" kern="1200" noProof="0" dirty="0">
            <a:solidFill>
              <a:srgbClr val="C00000"/>
            </a:solidFill>
          </a:endParaRPr>
        </a:p>
      </dsp:txBody>
      <dsp:txXfrm>
        <a:off x="2501982" y="444515"/>
        <a:ext cx="900482" cy="451352"/>
      </dsp:txXfrm>
    </dsp:sp>
    <dsp:sp modelId="{52D7130E-DD11-496D-A11C-F28A8EFA8860}">
      <dsp:nvSpPr>
        <dsp:cNvPr id="0" name=""/>
        <dsp:cNvSpPr/>
      </dsp:nvSpPr>
      <dsp:spPr>
        <a:xfrm>
          <a:off x="2266667" y="221187"/>
          <a:ext cx="3838369" cy="3838369"/>
        </a:xfrm>
        <a:custGeom>
          <a:avLst/>
          <a:gdLst/>
          <a:ahLst/>
          <a:cxnLst/>
          <a:rect l="0" t="0" r="0" b="0"/>
          <a:pathLst>
            <a:path>
              <a:moveTo>
                <a:pt x="1071943" y="197135"/>
              </a:moveTo>
              <a:arcTo wR="1919184" hR="1919184" stAng="14628180" swAng="70548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287DF-17AA-4A13-BD75-2D88DE7F6D35}">
      <dsp:nvSpPr>
        <dsp:cNvPr id="0" name=""/>
        <dsp:cNvSpPr/>
      </dsp:nvSpPr>
      <dsp:spPr>
        <a:xfrm>
          <a:off x="0" y="0"/>
          <a:ext cx="6096000" cy="4032000"/>
        </a:xfrm>
        <a:prstGeom prst="rightArrow">
          <a:avLst/>
        </a:prstGeom>
        <a:solidFill>
          <a:schemeClr val="accent1"/>
        </a:solidFill>
        <a:ln w="38100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090ACF59-18B0-4DC1-B796-F5E3833C5599}">
      <dsp:nvSpPr>
        <dsp:cNvPr id="0" name=""/>
        <dsp:cNvSpPr/>
      </dsp:nvSpPr>
      <dsp:spPr>
        <a:xfrm>
          <a:off x="4017466" y="1024000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2013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4 </a:t>
          </a:r>
          <a:r>
            <a:rPr lang="sl-SI" sz="1800" kern="1200" dirty="0" err="1" smtClean="0"/>
            <a:t>tendera</a:t>
          </a:r>
          <a:endParaRPr lang="sl-SI" sz="1800" kern="1200" dirty="0"/>
        </a:p>
      </dsp:txBody>
      <dsp:txXfrm>
        <a:off x="4017466" y="1024000"/>
        <a:ext cx="1468933" cy="2016000"/>
      </dsp:txXfrm>
    </dsp:sp>
    <dsp:sp modelId="{347A3D54-C0F3-43AE-B447-F4243FEA6C76}">
      <dsp:nvSpPr>
        <dsp:cNvPr id="0" name=""/>
        <dsp:cNvSpPr/>
      </dsp:nvSpPr>
      <dsp:spPr>
        <a:xfrm>
          <a:off x="2254746" y="1024000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2012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3 </a:t>
          </a:r>
          <a:r>
            <a:rPr lang="sl-SI" sz="1800" kern="1200" dirty="0" err="1" smtClean="0"/>
            <a:t>tendera</a:t>
          </a:r>
          <a:r>
            <a:rPr lang="sl-SI" sz="1800" kern="1200" dirty="0" smtClean="0"/>
            <a:t>, 1398 </a:t>
          </a:r>
          <a:r>
            <a:rPr lang="sl-SI" sz="1800" kern="1200" dirty="0" err="1" smtClean="0"/>
            <a:t>uloga</a:t>
          </a:r>
          <a:r>
            <a:rPr lang="sl-SI" sz="1800" kern="1200" dirty="0" smtClean="0"/>
            <a:t>, 800 projekta</a:t>
          </a:r>
          <a:endParaRPr lang="sl-SI" sz="1800" kern="1200" dirty="0"/>
        </a:p>
      </dsp:txBody>
      <dsp:txXfrm>
        <a:off x="2254746" y="1024000"/>
        <a:ext cx="1468933" cy="2016000"/>
      </dsp:txXfrm>
    </dsp:sp>
    <dsp:sp modelId="{4077EC8A-84AC-464E-B6BD-AF11FA06D767}">
      <dsp:nvSpPr>
        <dsp:cNvPr id="0" name=""/>
        <dsp:cNvSpPr/>
      </dsp:nvSpPr>
      <dsp:spPr>
        <a:xfrm>
          <a:off x="492025" y="1024000"/>
          <a:ext cx="1468933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2011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800" kern="1200" dirty="0" smtClean="0"/>
            <a:t>Strategija sponzorstava i donacija</a:t>
          </a:r>
          <a:endParaRPr lang="sl-SI" sz="1800" kern="1200" dirty="0"/>
        </a:p>
      </dsp:txBody>
      <dsp:txXfrm>
        <a:off x="492025" y="1024000"/>
        <a:ext cx="1468933" cy="201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54A3C-7962-4960-8DE1-C376425C9E30}">
      <dsp:nvSpPr>
        <dsp:cNvPr id="0" name=""/>
        <dsp:cNvSpPr/>
      </dsp:nvSpPr>
      <dsp:spPr>
        <a:xfrm>
          <a:off x="2025" y="79"/>
          <a:ext cx="1298041" cy="185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noProof="0" dirty="0" smtClean="0">
              <a:solidFill>
                <a:schemeClr val="tx1"/>
              </a:solidFill>
            </a:rPr>
            <a:t>Strategija sponzorstava i donacija</a:t>
          </a:r>
          <a:endParaRPr lang="hr-BA" sz="1400" kern="1200" noProof="0" dirty="0">
            <a:solidFill>
              <a:schemeClr val="tx1"/>
            </a:solidFill>
          </a:endParaRPr>
        </a:p>
      </dsp:txBody>
      <dsp:txXfrm>
        <a:off x="40043" y="38097"/>
        <a:ext cx="1222005" cy="1774375"/>
      </dsp:txXfrm>
    </dsp:sp>
    <dsp:sp modelId="{D59634A6-707E-471C-963B-B569419C3217}">
      <dsp:nvSpPr>
        <dsp:cNvPr id="0" name=""/>
        <dsp:cNvSpPr/>
      </dsp:nvSpPr>
      <dsp:spPr>
        <a:xfrm>
          <a:off x="1479830" y="79"/>
          <a:ext cx="1333309" cy="1850411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400" kern="1200" noProof="0" dirty="0" smtClean="0">
              <a:solidFill>
                <a:schemeClr val="tx1"/>
              </a:solidFill>
            </a:rPr>
            <a:t>Oglašavanje u Zavarovalnici Triglav</a:t>
          </a:r>
          <a:endParaRPr lang="hr-BA" sz="1400" kern="1200" noProof="0" dirty="0">
            <a:solidFill>
              <a:schemeClr val="tx1"/>
            </a:solidFill>
          </a:endParaRPr>
        </a:p>
      </dsp:txBody>
      <dsp:txXfrm>
        <a:off x="1518881" y="39130"/>
        <a:ext cx="1255207" cy="1772309"/>
      </dsp:txXfrm>
    </dsp:sp>
    <dsp:sp modelId="{358700B3-1DF8-490C-8683-B619FFDF5F6B}">
      <dsp:nvSpPr>
        <dsp:cNvPr id="0" name=""/>
        <dsp:cNvSpPr/>
      </dsp:nvSpPr>
      <dsp:spPr>
        <a:xfrm>
          <a:off x="2993208" y="0"/>
          <a:ext cx="3393996" cy="1851685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1600" kern="1200" dirty="0" smtClean="0">
              <a:solidFill>
                <a:schemeClr val="tx1"/>
              </a:solidFill>
            </a:rPr>
            <a:t>Sponzorstva u Zavarovalnici Triglav</a:t>
          </a:r>
          <a:endParaRPr lang="sl-SI" sz="1600" kern="1200" dirty="0">
            <a:solidFill>
              <a:schemeClr val="tx1"/>
            </a:solidFill>
          </a:endParaRPr>
        </a:p>
      </dsp:txBody>
      <dsp:txXfrm>
        <a:off x="3047442" y="54234"/>
        <a:ext cx="3285528" cy="1743217"/>
      </dsp:txXfrm>
    </dsp:sp>
    <dsp:sp modelId="{4298B9ED-5C4C-4C83-8A93-C5F4B42A1D87}">
      <dsp:nvSpPr>
        <dsp:cNvPr id="0" name=""/>
        <dsp:cNvSpPr/>
      </dsp:nvSpPr>
      <dsp:spPr>
        <a:xfrm>
          <a:off x="2992902" y="2112063"/>
          <a:ext cx="1070020" cy="11287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59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200" kern="1200" noProof="0" dirty="0" smtClean="0">
              <a:solidFill>
                <a:schemeClr val="tx1"/>
              </a:solidFill>
            </a:rPr>
            <a:t>Jačanje robne  marke</a:t>
          </a:r>
          <a:endParaRPr lang="hr-BA" sz="1200" kern="1200" noProof="0" dirty="0">
            <a:solidFill>
              <a:schemeClr val="tx1"/>
            </a:solidFill>
          </a:endParaRPr>
        </a:p>
      </dsp:txBody>
      <dsp:txXfrm>
        <a:off x="3024242" y="2143403"/>
        <a:ext cx="1007340" cy="1066043"/>
      </dsp:txXfrm>
    </dsp:sp>
    <dsp:sp modelId="{0801865F-4C12-4107-BE6F-1AACDBD1F1AC}">
      <dsp:nvSpPr>
        <dsp:cNvPr id="0" name=""/>
        <dsp:cNvSpPr/>
      </dsp:nvSpPr>
      <dsp:spPr>
        <a:xfrm>
          <a:off x="4152804" y="2112063"/>
          <a:ext cx="1070619" cy="1130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61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200" kern="1200" noProof="0" dirty="0" smtClean="0">
              <a:solidFill>
                <a:schemeClr val="tx1"/>
              </a:solidFill>
            </a:rPr>
            <a:t>Ispunjavanje društvene odgovornosti</a:t>
          </a:r>
          <a:endParaRPr lang="hr-BA" sz="1200" kern="1200" noProof="0" dirty="0">
            <a:solidFill>
              <a:schemeClr val="tx1"/>
            </a:solidFill>
          </a:endParaRPr>
        </a:p>
      </dsp:txBody>
      <dsp:txXfrm>
        <a:off x="4184161" y="2143420"/>
        <a:ext cx="1007905" cy="1067684"/>
      </dsp:txXfrm>
    </dsp:sp>
    <dsp:sp modelId="{66B85FD4-E6A6-4FD9-8E9C-09DE1C4EF7A8}">
      <dsp:nvSpPr>
        <dsp:cNvPr id="0" name=""/>
        <dsp:cNvSpPr/>
      </dsp:nvSpPr>
      <dsp:spPr>
        <a:xfrm>
          <a:off x="5314044" y="2112142"/>
          <a:ext cx="1073594" cy="11303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30000"/>
                <a:satMod val="115000"/>
              </a:schemeClr>
            </a:gs>
            <a:gs pos="62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200" kern="1200" noProof="0" dirty="0" smtClean="0">
              <a:solidFill>
                <a:schemeClr val="tx1"/>
              </a:solidFill>
            </a:rPr>
            <a:t>Potpora lokalnoj zajednici</a:t>
          </a:r>
          <a:endParaRPr lang="hr-BA" sz="1200" kern="1200" noProof="0" dirty="0">
            <a:solidFill>
              <a:schemeClr val="tx1"/>
            </a:solidFill>
          </a:endParaRPr>
        </a:p>
      </dsp:txBody>
      <dsp:txXfrm>
        <a:off x="5345488" y="2143586"/>
        <a:ext cx="1010706" cy="10675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BD812-9776-435E-A6B0-0D0C2F633538}">
      <dsp:nvSpPr>
        <dsp:cNvPr id="0" name=""/>
        <dsp:cNvSpPr/>
      </dsp:nvSpPr>
      <dsp:spPr>
        <a:xfrm>
          <a:off x="0" y="508961"/>
          <a:ext cx="2634211" cy="1114059"/>
        </a:xfrm>
        <a:prstGeom prst="rect">
          <a:avLst/>
        </a:prstGeom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tx1">
              <a:alpha val="9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600" kern="1200" noProof="0" dirty="0" smtClean="0">
              <a:solidFill>
                <a:schemeClr val="tx1"/>
              </a:solidFill>
            </a:rPr>
            <a:t>Osposobljenost za izbor pravih osiguravajućih usluga - usporedba različitih produkata</a:t>
          </a:r>
          <a:endParaRPr lang="hr-BA" sz="1600" kern="1200" noProof="0" dirty="0">
            <a:solidFill>
              <a:schemeClr val="tx1"/>
            </a:solidFill>
          </a:endParaRPr>
        </a:p>
      </dsp:txBody>
      <dsp:txXfrm>
        <a:off x="0" y="508961"/>
        <a:ext cx="2634211" cy="1114059"/>
      </dsp:txXfrm>
    </dsp:sp>
    <dsp:sp modelId="{4CFA6248-F9FE-4866-8735-2993C6E59939}">
      <dsp:nvSpPr>
        <dsp:cNvPr id="0" name=""/>
        <dsp:cNvSpPr/>
      </dsp:nvSpPr>
      <dsp:spPr>
        <a:xfrm>
          <a:off x="2820712" y="510777"/>
          <a:ext cx="2634211" cy="1114059"/>
        </a:xfrm>
        <a:prstGeom prst="rect">
          <a:avLst/>
        </a:prstGeom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tx1">
              <a:alpha val="9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600" kern="1200" noProof="0" dirty="0" smtClean="0">
              <a:solidFill>
                <a:schemeClr val="tx1"/>
              </a:solidFill>
            </a:rPr>
            <a:t>Fokus na oblikovanju pozitivnih navika i ponašanja</a:t>
          </a:r>
          <a:endParaRPr lang="hr-BA" sz="1600" kern="1200" noProof="0" dirty="0">
            <a:solidFill>
              <a:schemeClr val="tx1"/>
            </a:solidFill>
          </a:endParaRPr>
        </a:p>
      </dsp:txBody>
      <dsp:txXfrm>
        <a:off x="2820712" y="510777"/>
        <a:ext cx="2634211" cy="1114059"/>
      </dsp:txXfrm>
    </dsp:sp>
    <dsp:sp modelId="{F7A03216-3C3C-4BA2-9F2C-65A792152FC3}">
      <dsp:nvSpPr>
        <dsp:cNvPr id="0" name=""/>
        <dsp:cNvSpPr/>
      </dsp:nvSpPr>
      <dsp:spPr>
        <a:xfrm>
          <a:off x="5640600" y="510777"/>
          <a:ext cx="2634211" cy="1114059"/>
        </a:xfrm>
        <a:prstGeom prst="rect">
          <a:avLst/>
        </a:prstGeom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tx1">
              <a:alpha val="9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600" kern="1200" noProof="0" dirty="0" smtClean="0">
              <a:solidFill>
                <a:schemeClr val="tx1"/>
              </a:solidFill>
            </a:rPr>
            <a:t>Ocjena rizika</a:t>
          </a:r>
          <a:endParaRPr lang="hr-BA" sz="1600" kern="1200" noProof="0" dirty="0">
            <a:solidFill>
              <a:schemeClr val="tx1"/>
            </a:solidFill>
          </a:endParaRPr>
        </a:p>
      </dsp:txBody>
      <dsp:txXfrm>
        <a:off x="5640600" y="510777"/>
        <a:ext cx="2634211" cy="1114059"/>
      </dsp:txXfrm>
    </dsp:sp>
    <dsp:sp modelId="{170DAFC7-4CBC-46C9-A767-979A7EF08CBF}">
      <dsp:nvSpPr>
        <dsp:cNvPr id="0" name=""/>
        <dsp:cNvSpPr/>
      </dsp:nvSpPr>
      <dsp:spPr>
        <a:xfrm>
          <a:off x="1410768" y="1810513"/>
          <a:ext cx="2634211" cy="1114059"/>
        </a:xfrm>
        <a:prstGeom prst="rect">
          <a:avLst/>
        </a:prstGeom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tx1">
              <a:alpha val="9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600" kern="1200" noProof="0" dirty="0" smtClean="0">
              <a:solidFill>
                <a:schemeClr val="tx1"/>
              </a:solidFill>
            </a:rPr>
            <a:t>Poznavanje, razumijevanje osiguravajućih usluga</a:t>
          </a:r>
          <a:endParaRPr lang="hr-BA" sz="1600" kern="1200" noProof="0" dirty="0">
            <a:solidFill>
              <a:schemeClr val="tx1"/>
            </a:solidFill>
          </a:endParaRPr>
        </a:p>
      </dsp:txBody>
      <dsp:txXfrm>
        <a:off x="1410768" y="1810513"/>
        <a:ext cx="2634211" cy="1114059"/>
      </dsp:txXfrm>
    </dsp:sp>
    <dsp:sp modelId="{13DBBFEC-2386-46F1-AC4C-D36C3726E66A}">
      <dsp:nvSpPr>
        <dsp:cNvPr id="0" name=""/>
        <dsp:cNvSpPr/>
      </dsp:nvSpPr>
      <dsp:spPr>
        <a:xfrm>
          <a:off x="4230656" y="1810513"/>
          <a:ext cx="2634211" cy="1114059"/>
        </a:xfrm>
        <a:prstGeom prst="rect">
          <a:avLst/>
        </a:prstGeom>
        <a:gradFill flip="none" rotWithShape="1">
          <a:gsLst>
            <a:gs pos="7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 w="25400" cap="flat" cmpd="sng" algn="ctr">
          <a:solidFill>
            <a:schemeClr val="tx1">
              <a:alpha val="92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BA" sz="1600" kern="1200" noProof="0" dirty="0" smtClean="0">
              <a:solidFill>
                <a:schemeClr val="tx1"/>
              </a:solidFill>
            </a:rPr>
            <a:t>Osiguravajuća pismenost stanovništva relativno niska</a:t>
          </a:r>
          <a:endParaRPr lang="hr-BA" sz="1600" kern="1200" noProof="0" dirty="0">
            <a:solidFill>
              <a:schemeClr val="tx1"/>
            </a:solidFill>
          </a:endParaRPr>
        </a:p>
      </dsp:txBody>
      <dsp:txXfrm>
        <a:off x="4230656" y="1810513"/>
        <a:ext cx="2634211" cy="1114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926E71-7F13-5949-A1DC-F9D46E6D3A0C}" type="datetime1">
              <a:rPr lang="sl-SI" smtClean="0"/>
              <a:pPr>
                <a:defRPr/>
              </a:pPr>
              <a:t>14.06.2013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0B2B02B-15FC-A24F-B9FF-D16AE27D3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2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D4C20C5-42F0-D847-9C6B-D5A09489107C}" type="datetime1">
              <a:rPr lang="sl-SI" smtClean="0"/>
              <a:pPr>
                <a:defRPr/>
              </a:pPr>
              <a:t>14.06.2013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6317E0-6DF3-164E-84F3-D88F8BEFD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185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21457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321457" algn="l" defTabSz="321457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642915" algn="l" defTabSz="321457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964372" algn="l" defTabSz="321457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285829" algn="l" defTabSz="321457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607287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744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201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659" algn="l" defTabSz="321457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317E0-6DF3-164E-84F3-D88F8BEFD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1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6317E0-6DF3-164E-84F3-D88F8BEFDDC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1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7815" y="596056"/>
            <a:ext cx="2446734" cy="2441154"/>
          </a:xfrm>
          <a:prstGeom prst="rect">
            <a:avLst/>
          </a:prstGeom>
          <a:gradFill flip="none" rotWithShape="1">
            <a:gsLst>
              <a:gs pos="0">
                <a:srgbClr val="186437"/>
              </a:gs>
              <a:gs pos="100000">
                <a:srgbClr val="73B632"/>
              </a:gs>
              <a:gs pos="25000">
                <a:srgbClr val="448531"/>
              </a:gs>
            </a:gsLst>
            <a:lin ang="21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3448" y="601192"/>
            <a:ext cx="2243584" cy="151469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321457" indent="0">
              <a:buNone/>
              <a:defRPr sz="1700">
                <a:solidFill>
                  <a:schemeClr val="bg1"/>
                </a:solidFill>
              </a:defRPr>
            </a:lvl2pPr>
            <a:lvl3pPr marL="642915" indent="0">
              <a:buNone/>
              <a:defRPr sz="1700">
                <a:solidFill>
                  <a:schemeClr val="bg1"/>
                </a:solidFill>
              </a:defRPr>
            </a:lvl3pPr>
            <a:lvl4pPr marL="964372" indent="0">
              <a:buNone/>
              <a:defRPr sz="1700">
                <a:solidFill>
                  <a:schemeClr val="bg1"/>
                </a:solidFill>
              </a:defRPr>
            </a:lvl4pPr>
            <a:lvl5pPr marL="1285829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4087" y="524039"/>
            <a:ext cx="4942136" cy="2904961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defRPr b="1" i="0">
                <a:solidFill>
                  <a:schemeClr val="bg1"/>
                </a:solidFill>
                <a:latin typeface="Triglav TheSans"/>
                <a:cs typeface="Triglav TheSan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0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258BD-E744-1F45-A60D-07E334DA7E61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9787" y="2770802"/>
            <a:ext cx="4083100" cy="343533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2770802"/>
            <a:ext cx="4085332" cy="343533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B2FA6-253F-514A-8BB4-737BCCED746F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9787" y="1428750"/>
            <a:ext cx="4083100" cy="47773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1428750"/>
            <a:ext cx="4085332" cy="47773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87" y="1428750"/>
            <a:ext cx="8275588" cy="1107281"/>
          </a:xfrm>
        </p:spPr>
        <p:txBody>
          <a:bodyPr/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1E09-4F3B-9546-AADC-2D9AF50B338F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55" y="1755739"/>
            <a:ext cx="2877389" cy="1572000"/>
          </a:xfrm>
        </p:spPr>
        <p:txBody>
          <a:bodyPr/>
          <a:lstStyle>
            <a:lvl1pPr>
              <a:defRPr sz="2500"/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7555" y="3471557"/>
            <a:ext cx="2877389" cy="279931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0"/>
            <a:r>
              <a:rPr lang="x-none" dirty="0" smtClean="0"/>
              <a:t>Second level</a:t>
            </a:r>
          </a:p>
          <a:p>
            <a:pPr lvl="0"/>
            <a:r>
              <a:rPr lang="x-none" dirty="0" smtClean="0"/>
              <a:t>Third level</a:t>
            </a:r>
          </a:p>
          <a:p>
            <a:pPr lvl="0"/>
            <a:r>
              <a:rPr lang="x-none" dirty="0" smtClean="0"/>
              <a:t>Fourth level</a:t>
            </a:r>
          </a:p>
          <a:p>
            <a:pPr lvl="0"/>
            <a:r>
              <a:rPr lang="x-none" dirty="0" smtClean="0"/>
              <a:t>Fifth level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87" y="1755739"/>
            <a:ext cx="2875157" cy="2432720"/>
          </a:xfrm>
        </p:spPr>
        <p:txBody>
          <a:bodyPr/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1638" y="2307114"/>
            <a:ext cx="5059134" cy="64941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000" b="0" i="0">
                <a:latin typeface="+mj-lt"/>
              </a:defRPr>
            </a:lvl1pPr>
          </a:lstStyle>
          <a:p>
            <a:r>
              <a:rPr lang="x-none" dirty="0" smtClean="0"/>
              <a:t>Ime in Priimek</a:t>
            </a:r>
            <a:br>
              <a:rPr lang="x-none" dirty="0" smtClean="0"/>
            </a:br>
            <a:r>
              <a:rPr lang="x-none" dirty="0" smtClean="0"/>
              <a:t>email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3520" y="1362906"/>
            <a:ext cx="3459229" cy="584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x-none" sz="3800" b="1" i="0" dirty="0" smtClean="0">
                <a:solidFill>
                  <a:srgbClr val="FFFFFF"/>
                </a:solidFill>
                <a:latin typeface="+mj-lt"/>
              </a:rPr>
              <a:t>Hvala</a:t>
            </a:r>
            <a:endParaRPr lang="en-US" sz="3800" b="1" i="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17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87815" y="596056"/>
            <a:ext cx="2446734" cy="2441154"/>
          </a:xfrm>
          <a:prstGeom prst="rect">
            <a:avLst/>
          </a:prstGeom>
          <a:gradFill flip="none" rotWithShape="1">
            <a:gsLst>
              <a:gs pos="0">
                <a:srgbClr val="186437"/>
              </a:gs>
              <a:gs pos="100000">
                <a:srgbClr val="73B632"/>
              </a:gs>
              <a:gs pos="25000">
                <a:srgbClr val="448531"/>
              </a:gs>
            </a:gsLst>
            <a:lin ang="21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153448" y="601192"/>
            <a:ext cx="2243584" cy="151469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321457" indent="0">
              <a:buNone/>
              <a:defRPr sz="1700">
                <a:solidFill>
                  <a:schemeClr val="bg1"/>
                </a:solidFill>
              </a:defRPr>
            </a:lvl2pPr>
            <a:lvl3pPr marL="642915" indent="0">
              <a:buNone/>
              <a:defRPr sz="1700">
                <a:solidFill>
                  <a:schemeClr val="bg1"/>
                </a:solidFill>
              </a:defRPr>
            </a:lvl3pPr>
            <a:lvl4pPr marL="964372" indent="0">
              <a:buNone/>
              <a:defRPr sz="1700">
                <a:solidFill>
                  <a:schemeClr val="bg1"/>
                </a:solidFill>
              </a:defRPr>
            </a:lvl4pPr>
            <a:lvl5pPr marL="1285829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4087" y="524039"/>
            <a:ext cx="4942136" cy="2904961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defRPr b="1" i="0">
                <a:solidFill>
                  <a:schemeClr val="bg1"/>
                </a:solidFill>
                <a:latin typeface="Triglav TheSans"/>
                <a:cs typeface="Triglav TheSans"/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81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554087" y="524039"/>
            <a:ext cx="4942136" cy="2904961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defRPr b="1" i="0">
                <a:solidFill>
                  <a:schemeClr val="bg1"/>
                </a:solidFill>
                <a:latin typeface="Triglav TheSans"/>
                <a:cs typeface="Triglav TheSans"/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40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1638" y="2307114"/>
            <a:ext cx="5059134" cy="64941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000" b="0" i="0">
                <a:latin typeface="+mj-lt"/>
              </a:defRPr>
            </a:lvl1pPr>
          </a:lstStyle>
          <a:p>
            <a:r>
              <a:rPr lang="x-none" dirty="0" smtClean="0"/>
              <a:t>Ime in </a:t>
            </a:r>
            <a:r>
              <a:rPr lang="sl-SI" dirty="0" smtClean="0"/>
              <a:t>Prezime</a:t>
            </a:r>
            <a:r>
              <a:rPr lang="x-none" dirty="0" smtClean="0"/>
              <a:t/>
            </a:r>
            <a:br>
              <a:rPr lang="x-none" dirty="0" smtClean="0"/>
            </a:br>
            <a:r>
              <a:rPr lang="x-none" dirty="0" smtClean="0"/>
              <a:t>email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93520" y="1362906"/>
            <a:ext cx="3459229" cy="584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x-none" sz="3800" b="1" dirty="0" smtClean="0">
                <a:solidFill>
                  <a:srgbClr val="FFFFFF"/>
                </a:solidFill>
                <a:latin typeface="Triglav TheSans Bold"/>
              </a:rPr>
              <a:t>Hvala</a:t>
            </a:r>
            <a:endParaRPr lang="en-US" sz="3800" b="1" dirty="0">
              <a:solidFill>
                <a:srgbClr val="FFFFFF"/>
              </a:solidFill>
              <a:latin typeface="Triglav The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1299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554087" y="524039"/>
            <a:ext cx="4942136" cy="2904961"/>
          </a:xfrm>
          <a:prstGeom prst="rect">
            <a:avLst/>
          </a:prstGeom>
        </p:spPr>
        <p:txBody>
          <a:bodyPr vert="horz" lIns="64291" tIns="32146" rIns="64291" bIns="32146"/>
          <a:lstStyle>
            <a:lvl1pPr algn="l">
              <a:defRPr b="1" i="0">
                <a:solidFill>
                  <a:schemeClr val="bg1"/>
                </a:solidFill>
                <a:latin typeface="Triglav TheSans"/>
                <a:cs typeface="Triglav TheSan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952C-0A8E-2A4A-9B08-F6C4D5BA2318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9786" y="2770802"/>
            <a:ext cx="8275589" cy="343533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E0C6B-89A9-1342-9E8D-34BAA603525A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9786" y="1428750"/>
            <a:ext cx="8275589" cy="4777382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446F-A062-B545-BCF2-BDB188768EF9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9787" y="2770802"/>
            <a:ext cx="4083100" cy="343533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2770802"/>
            <a:ext cx="4085332" cy="343533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30043" y="1428750"/>
            <a:ext cx="4085332" cy="47773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0B66-A619-504D-9977-202441D07416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9787" y="1428750"/>
            <a:ext cx="4083100" cy="477738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C70A-8EE6-BF4D-94C7-FE03C29F427A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C4B1-7D80-A040-A83A-9360AA8F57A1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9786" y="2770802"/>
            <a:ext cx="8275589" cy="3435330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B4F2-53BF-F745-AA87-9EAF2547B300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7555" y="1428750"/>
            <a:ext cx="8277820" cy="4777382"/>
          </a:xfrm>
        </p:spPr>
        <p:txBody>
          <a:bodyPr/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/>
          </p:cNvSpPr>
          <p:nvPr/>
        </p:nvSpPr>
        <p:spPr bwMode="auto">
          <a:xfrm>
            <a:off x="-26789" y="-35718"/>
            <a:ext cx="9179719" cy="4753089"/>
          </a:xfrm>
          <a:prstGeom prst="rect">
            <a:avLst/>
          </a:prstGeom>
          <a:gradFill rotWithShape="0">
            <a:gsLst>
              <a:gs pos="0">
                <a:srgbClr val="410000"/>
              </a:gs>
              <a:gs pos="25319">
                <a:srgbClr val="A00000"/>
              </a:gs>
              <a:gs pos="100000">
                <a:srgbClr val="FF0000"/>
              </a:gs>
            </a:gsLst>
            <a:lin ang="402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-26789" y="4717371"/>
            <a:ext cx="9180468" cy="21406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433" y="4717371"/>
            <a:ext cx="2084245" cy="2148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72" y="4712835"/>
            <a:ext cx="1845273" cy="21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7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lvl1pPr algn="ctr" defTabSz="321457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3214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3214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3214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321457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321457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86" y="2770802"/>
            <a:ext cx="8275589" cy="343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" charset="0"/>
              </a:rPr>
              <a:t>Click to edit Master text styles</a:t>
            </a:r>
          </a:p>
          <a:p>
            <a:pPr lvl="1"/>
            <a:r>
              <a:rPr lang="en-US" dirty="0">
                <a:sym typeface="Triglav TheSans" charset="0"/>
              </a:rPr>
              <a:t>Second level</a:t>
            </a:r>
          </a:p>
          <a:p>
            <a:pPr lvl="2"/>
            <a:r>
              <a:rPr lang="en-US" dirty="0">
                <a:sym typeface="Triglav TheSans" charset="0"/>
              </a:rPr>
              <a:t>Third level</a:t>
            </a:r>
          </a:p>
          <a:p>
            <a:pPr lvl="3"/>
            <a:r>
              <a:rPr lang="en-US" dirty="0">
                <a:sym typeface="Triglav TheSans" charset="0"/>
              </a:rPr>
              <a:t>Fourth level</a:t>
            </a:r>
          </a:p>
          <a:p>
            <a:pPr lvl="4"/>
            <a:r>
              <a:rPr lang="en-US" dirty="0">
                <a:sym typeface="Triglav TheSans" charset="0"/>
              </a:rPr>
              <a:t>Fifth level</a:t>
            </a:r>
          </a:p>
        </p:txBody>
      </p:sp>
      <p:sp>
        <p:nvSpPr>
          <p:cNvPr id="3074" name="Rectangle 2"/>
          <p:cNvSpPr>
            <a:spLocks/>
          </p:cNvSpPr>
          <p:nvPr/>
        </p:nvSpPr>
        <p:spPr bwMode="auto">
          <a:xfrm>
            <a:off x="0" y="0"/>
            <a:ext cx="9144000" cy="132159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Gill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9787" y="1428750"/>
            <a:ext cx="8275588" cy="110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 Bold" charset="0"/>
              </a:rPr>
              <a:t>Click to edit Master title </a:t>
            </a:r>
            <a:r>
              <a:rPr lang="en-US" dirty="0" smtClean="0">
                <a:sym typeface="Triglav TheSans Bold" charset="0"/>
              </a:rPr>
              <a:t>style</a:t>
            </a:r>
            <a:endParaRPr lang="en-US" dirty="0">
              <a:sym typeface="Triglav TheSans Bold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39787" y="6356821"/>
            <a:ext cx="1853836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Triglav TheSans"/>
                <a:cs typeface="Triglav TheSans"/>
              </a:defRPr>
            </a:lvl1pPr>
          </a:lstStyle>
          <a:p>
            <a:fld id="{9740A610-4640-1848-951E-E27BB14ED03C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94884" y="6356821"/>
            <a:ext cx="4354234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0378" y="6356821"/>
            <a:ext cx="1864997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83" y="0"/>
            <a:ext cx="1632210" cy="13213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1"/>
            <a:ext cx="1321595" cy="13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8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  <a:sym typeface="Triglav TheSans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9pPr>
    </p:titleStyle>
    <p:bodyStyle>
      <a:lvl1pPr marL="32145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1pPr>
      <a:lvl2pPr marL="642915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2pPr>
      <a:lvl3pPr marL="964372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3pPr>
      <a:lvl4pPr marL="1285829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4pPr>
      <a:lvl5pPr marL="160728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5pPr>
      <a:lvl6pPr marL="321457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6pPr>
      <a:lvl7pPr marL="642915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7pPr>
      <a:lvl8pPr marL="964372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8pPr>
      <a:lvl9pPr marL="1285829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87" y="2770802"/>
            <a:ext cx="8275588" cy="343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" charset="0"/>
              </a:rPr>
              <a:t>Click to edit Master text styles</a:t>
            </a:r>
          </a:p>
          <a:p>
            <a:pPr lvl="1"/>
            <a:r>
              <a:rPr lang="en-US" dirty="0">
                <a:sym typeface="Triglav TheSans" charset="0"/>
              </a:rPr>
              <a:t>Second level</a:t>
            </a:r>
          </a:p>
          <a:p>
            <a:pPr lvl="2"/>
            <a:r>
              <a:rPr lang="en-US" dirty="0">
                <a:sym typeface="Triglav TheSans" charset="0"/>
              </a:rPr>
              <a:t>Third level</a:t>
            </a:r>
          </a:p>
          <a:p>
            <a:pPr lvl="3"/>
            <a:r>
              <a:rPr lang="en-US" dirty="0">
                <a:sym typeface="Triglav TheSans" charset="0"/>
              </a:rPr>
              <a:t>Fourth level</a:t>
            </a:r>
          </a:p>
          <a:p>
            <a:pPr lvl="4"/>
            <a:r>
              <a:rPr lang="en-US" dirty="0">
                <a:sym typeface="Triglav TheSans" charset="0"/>
              </a:rPr>
              <a:t>Fifth level</a:t>
            </a:r>
          </a:p>
        </p:txBody>
      </p:sp>
      <p:sp>
        <p:nvSpPr>
          <p:cNvPr id="3074" name="Rectangle 2"/>
          <p:cNvSpPr>
            <a:spLocks/>
          </p:cNvSpPr>
          <p:nvPr/>
        </p:nvSpPr>
        <p:spPr bwMode="auto">
          <a:xfrm>
            <a:off x="0" y="0"/>
            <a:ext cx="9144000" cy="132159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9786" y="1428750"/>
            <a:ext cx="8275589" cy="110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 Bold" charset="0"/>
              </a:rPr>
              <a:t>Click to edit Master title </a:t>
            </a:r>
            <a:r>
              <a:rPr lang="en-US" dirty="0" smtClean="0">
                <a:sym typeface="Triglav TheSans Bold" charset="0"/>
              </a:rPr>
              <a:t>style</a:t>
            </a:r>
            <a:endParaRPr lang="en-US" dirty="0">
              <a:sym typeface="Triglav TheSans Bold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39787" y="6356821"/>
            <a:ext cx="1853836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Triglav TheSans"/>
                <a:cs typeface="Triglav TheSans"/>
              </a:defRPr>
            </a:lvl1pPr>
          </a:lstStyle>
          <a:p>
            <a:fld id="{78EA6F19-7F78-F846-82F8-5EED7903BE39}" type="datetime1">
              <a:rPr lang="sl-SI" smtClean="0"/>
              <a:pPr/>
              <a:t>14.06.2013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94884" y="6356821"/>
            <a:ext cx="4354234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0378" y="6356821"/>
            <a:ext cx="1864997" cy="365001"/>
          </a:xfrm>
          <a:prstGeom prst="rect">
            <a:avLst/>
          </a:prstGeom>
        </p:spPr>
        <p:txBody>
          <a:bodyPr vert="horz" lIns="0" tIns="32146" rIns="0" bIns="3214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58C63C-E110-0346-B8B6-B17D26EE89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383" y="0"/>
            <a:ext cx="1632210" cy="1321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1"/>
            <a:ext cx="1321595" cy="13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9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  <a:sym typeface="Triglav TheSans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9pPr>
    </p:titleStyle>
    <p:bodyStyle>
      <a:lvl1pPr marL="32145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1pPr>
      <a:lvl2pPr marL="642915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2pPr>
      <a:lvl3pPr marL="964372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3pPr>
      <a:lvl4pPr marL="1285829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4pPr>
      <a:lvl5pPr marL="160728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5pPr>
      <a:lvl6pPr marL="321457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6pPr>
      <a:lvl7pPr marL="642915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7pPr>
      <a:lvl8pPr marL="964372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8pPr>
      <a:lvl9pPr marL="1285829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/>
          </p:cNvSpPr>
          <p:nvPr/>
        </p:nvSpPr>
        <p:spPr bwMode="auto">
          <a:xfrm>
            <a:off x="1" y="1329408"/>
            <a:ext cx="3615407" cy="5528592"/>
          </a:xfrm>
          <a:prstGeom prst="rect">
            <a:avLst/>
          </a:prstGeom>
          <a:gradFill rotWithShape="0">
            <a:gsLst>
              <a:gs pos="0">
                <a:srgbClr val="410000"/>
              </a:gs>
              <a:gs pos="25319">
                <a:srgbClr val="A00000"/>
              </a:gs>
              <a:gs pos="100000">
                <a:srgbClr val="FF0000"/>
              </a:gs>
            </a:gsLst>
            <a:lin ang="402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88" y="3129984"/>
            <a:ext cx="2875157" cy="307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" charset="0"/>
              </a:rPr>
              <a:t>Click to edit Master text styles</a:t>
            </a:r>
          </a:p>
          <a:p>
            <a:pPr lvl="0"/>
            <a:r>
              <a:rPr lang="en-US" dirty="0">
                <a:sym typeface="Triglav TheSans" charset="0"/>
              </a:rPr>
              <a:t>Second level</a:t>
            </a:r>
          </a:p>
          <a:p>
            <a:pPr lvl="0"/>
            <a:r>
              <a:rPr lang="en-US" dirty="0">
                <a:sym typeface="Triglav TheSans" charset="0"/>
              </a:rPr>
              <a:t>Third level</a:t>
            </a:r>
          </a:p>
          <a:p>
            <a:pPr lvl="0"/>
            <a:r>
              <a:rPr lang="en-US" dirty="0">
                <a:sym typeface="Triglav TheSans" charset="0"/>
              </a:rPr>
              <a:t>Fourth level</a:t>
            </a:r>
          </a:p>
          <a:p>
            <a:pPr lvl="0"/>
            <a:r>
              <a:rPr lang="en-US" dirty="0">
                <a:sym typeface="Triglav TheSans" charset="0"/>
              </a:rPr>
              <a:t>Fifth level</a:t>
            </a:r>
          </a:p>
        </p:txBody>
      </p:sp>
      <p:sp>
        <p:nvSpPr>
          <p:cNvPr id="3074" name="Rectangle 2"/>
          <p:cNvSpPr>
            <a:spLocks/>
          </p:cNvSpPr>
          <p:nvPr/>
        </p:nvSpPr>
        <p:spPr bwMode="auto">
          <a:xfrm>
            <a:off x="0" y="0"/>
            <a:ext cx="9144000" cy="132159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39787" y="1755739"/>
            <a:ext cx="2875157" cy="94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Triglav TheSans Bold" charset="0"/>
              </a:rPr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383" y="0"/>
            <a:ext cx="1632210" cy="132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321595" cy="13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FFFFFF"/>
          </a:solidFill>
          <a:latin typeface="+mj-lt"/>
          <a:ea typeface="+mj-ea"/>
          <a:cs typeface="+mj-cs"/>
          <a:sym typeface="Triglav TheSans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9pPr>
    </p:titleStyle>
    <p:bodyStyle>
      <a:lvl1pPr marL="32145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Triglav TheSans" charset="0"/>
        </a:defRPr>
      </a:lvl1pPr>
      <a:lvl2pPr marL="642915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Triglav TheSans" charset="0"/>
        </a:defRPr>
      </a:lvl2pPr>
      <a:lvl3pPr marL="964372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Triglav TheSans" charset="0"/>
        </a:defRPr>
      </a:lvl3pPr>
      <a:lvl4pPr marL="1285829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Triglav TheSans" charset="0"/>
        </a:defRPr>
      </a:lvl4pPr>
      <a:lvl5pPr marL="1607287" indent="-321457" algn="l" rtl="0" eaLnBrk="0" fontAlgn="base" hangingPunct="0">
        <a:spcBef>
          <a:spcPts val="422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  <a:cs typeface="+mn-cs"/>
          <a:sym typeface="Triglav TheSans" charset="0"/>
        </a:defRPr>
      </a:lvl5pPr>
      <a:lvl6pPr marL="321457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6pPr>
      <a:lvl7pPr marL="642915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7pPr>
      <a:lvl8pPr marL="964372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8pPr>
      <a:lvl9pPr marL="1285829" algn="l" rtl="0" fontAlgn="base">
        <a:spcBef>
          <a:spcPts val="422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0" y="4717371"/>
            <a:ext cx="9153679" cy="21406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433" y="4717371"/>
            <a:ext cx="2084245" cy="2148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36000" y="-35719"/>
            <a:ext cx="9206463" cy="4752181"/>
          </a:xfrm>
          <a:prstGeom prst="rect">
            <a:avLst/>
          </a:prstGeom>
          <a:gradFill flip="none" rotWithShape="1">
            <a:gsLst>
              <a:gs pos="0">
                <a:srgbClr val="186437"/>
              </a:gs>
              <a:gs pos="100000">
                <a:srgbClr val="73B632"/>
              </a:gs>
              <a:gs pos="25000">
                <a:srgbClr val="448531"/>
              </a:gs>
            </a:gsLst>
            <a:lin ang="21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72" y="4712835"/>
            <a:ext cx="1845273" cy="21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Triglav TheSans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/>
          </p:cNvSpPr>
          <p:nvPr/>
        </p:nvSpPr>
        <p:spPr bwMode="auto">
          <a:xfrm>
            <a:off x="-26789" y="-35718"/>
            <a:ext cx="9179719" cy="4753089"/>
          </a:xfrm>
          <a:prstGeom prst="rect">
            <a:avLst/>
          </a:prstGeom>
          <a:gradFill rotWithShape="0">
            <a:gsLst>
              <a:gs pos="0">
                <a:srgbClr val="410000"/>
              </a:gs>
              <a:gs pos="25319">
                <a:srgbClr val="A00000"/>
              </a:gs>
              <a:gs pos="100000">
                <a:srgbClr val="FF0000"/>
              </a:gs>
            </a:gsLst>
            <a:lin ang="402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-26789" y="4717371"/>
            <a:ext cx="9180468" cy="214063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0" tIns="0" rIns="0" bIns="0"/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7371"/>
            <a:ext cx="1845273" cy="214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532" y="4708800"/>
            <a:ext cx="1888690" cy="21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xStyles>
    <p:titleStyle>
      <a:lvl1pPr algn="ctr" defTabSz="321457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93" indent="-241093" algn="l" defTabSz="32145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defTabSz="32145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321457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321457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321457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321457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0" y="4717371"/>
            <a:ext cx="9153679" cy="214063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36000" y="-35719"/>
            <a:ext cx="9206463" cy="4752181"/>
          </a:xfrm>
          <a:prstGeom prst="rect">
            <a:avLst/>
          </a:prstGeom>
          <a:gradFill flip="none" rotWithShape="1">
            <a:gsLst>
              <a:gs pos="0">
                <a:srgbClr val="186437"/>
              </a:gs>
              <a:gs pos="100000">
                <a:srgbClr val="73B632"/>
              </a:gs>
              <a:gs pos="25000">
                <a:srgbClr val="448531"/>
              </a:gs>
            </a:gsLst>
            <a:lin ang="21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endParaRPr lang="en-US" dirty="0">
              <a:solidFill>
                <a:srgbClr val="DDDDD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7371"/>
            <a:ext cx="1845273" cy="214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532" y="4708800"/>
            <a:ext cx="1888690" cy="21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6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+mj-lt"/>
          <a:ea typeface="+mj-ea"/>
          <a:cs typeface="+mj-cs"/>
          <a:sym typeface="Triglav TheSans Bold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5pPr>
      <a:lvl6pPr marL="321457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6pPr>
      <a:lvl7pPr marL="642915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7pPr>
      <a:lvl8pPr marL="964372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8pPr>
      <a:lvl9pPr marL="1285829" algn="l" rtl="0" eaLnBrk="1" fontAlgn="base" hangingPunct="1">
        <a:spcBef>
          <a:spcPct val="0"/>
        </a:spcBef>
        <a:spcAft>
          <a:spcPct val="0"/>
        </a:spcAft>
        <a:defRPr sz="4500">
          <a:solidFill>
            <a:srgbClr val="FFFFFF"/>
          </a:solidFill>
          <a:latin typeface="Triglav TheSans Bold" charset="0"/>
          <a:ea typeface="ヒラギノ角ゴ ProN W6" charset="0"/>
          <a:cs typeface="ヒラギノ角ゴ ProN W6" charset="0"/>
          <a:sym typeface="Triglav TheSans Bold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Triglav The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://www.youtube.com/watch?v=4BQiJQBkMGI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triglav.eu/sl/druzbena_odgovornost/sponzorstva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hr-BA" dirty="0" smtClean="0">
                <a:solidFill>
                  <a:prstClr val="white"/>
                </a:solidFill>
              </a:rPr>
              <a:t>Stanislav </a:t>
            </a:r>
            <a:r>
              <a:rPr lang="hr-BA" dirty="0" err="1" smtClean="0">
                <a:solidFill>
                  <a:prstClr val="white"/>
                </a:solidFill>
              </a:rPr>
              <a:t>Vrtunski</a:t>
            </a:r>
            <a:r>
              <a:rPr lang="hr-BA" dirty="0" smtClean="0">
                <a:solidFill>
                  <a:prstClr val="white"/>
                </a:solidFill>
              </a:rPr>
              <a:t>, </a:t>
            </a:r>
          </a:p>
          <a:p>
            <a:pPr lvl="0"/>
            <a:r>
              <a:rPr lang="hr-BA" dirty="0" smtClean="0">
                <a:solidFill>
                  <a:prstClr val="white"/>
                </a:solidFill>
              </a:rPr>
              <a:t>član uprave</a:t>
            </a:r>
          </a:p>
          <a:p>
            <a:pPr lvl="0"/>
            <a:r>
              <a:rPr lang="hr-BA" dirty="0" smtClean="0">
                <a:solidFill>
                  <a:prstClr val="white"/>
                </a:solidFill>
              </a:rPr>
              <a:t>Zavarovalnice Triglav</a:t>
            </a:r>
            <a:endParaRPr lang="hr-BA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>
                <a:solidFill>
                  <a:prstClr val="white"/>
                </a:solidFill>
              </a:rPr>
              <a:t>Društvena odgovornost u djelatnosti osiguranja</a:t>
            </a:r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13750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Primjer</a:t>
            </a:r>
            <a:r>
              <a:rPr lang="sl-SI" dirty="0" smtClean="0"/>
              <a:t> 3: </a:t>
            </a:r>
            <a:r>
              <a:rPr lang="hr-BA" dirty="0"/>
              <a:t>Očistimo planine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BA" dirty="0" smtClean="0"/>
              <a:t>4 sezone, 80.000 biorazgradljivih vrećica smeća, 20.000 sljedbenika na FB.</a:t>
            </a:r>
          </a:p>
          <a:p>
            <a:r>
              <a:rPr lang="hr-BA" dirty="0" smtClean="0"/>
              <a:t>Nagrade: </a:t>
            </a:r>
            <a:r>
              <a:rPr lang="hr-BA" dirty="0" err="1" smtClean="0"/>
              <a:t>Digital</a:t>
            </a:r>
            <a:r>
              <a:rPr lang="hr-BA" dirty="0" smtClean="0"/>
              <a:t> </a:t>
            </a:r>
            <a:r>
              <a:rPr lang="hr-BA" dirty="0" err="1"/>
              <a:t>Communication</a:t>
            </a:r>
            <a:r>
              <a:rPr lang="hr-BA" dirty="0"/>
              <a:t> </a:t>
            </a:r>
            <a:r>
              <a:rPr lang="hr-BA" dirty="0" err="1" smtClean="0"/>
              <a:t>Award</a:t>
            </a:r>
            <a:r>
              <a:rPr lang="hr-BA" dirty="0" smtClean="0"/>
              <a:t> </a:t>
            </a:r>
            <a:r>
              <a:rPr lang="hr-BA" dirty="0"/>
              <a:t>2012, </a:t>
            </a:r>
            <a:r>
              <a:rPr lang="hr-BA" dirty="0" smtClean="0"/>
              <a:t>IABC </a:t>
            </a:r>
            <a:r>
              <a:rPr lang="hr-BA" dirty="0" err="1"/>
              <a:t>EMErald</a:t>
            </a:r>
            <a:r>
              <a:rPr lang="hr-BA" dirty="0"/>
              <a:t> </a:t>
            </a:r>
            <a:r>
              <a:rPr lang="hr-BA" dirty="0" err="1" smtClean="0"/>
              <a:t>Award</a:t>
            </a:r>
            <a:endParaRPr lang="hr-BA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15" name="Ograda vsebine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r-BA" sz="1800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39" y="2889786"/>
            <a:ext cx="3774558" cy="2842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4" y="4609184"/>
            <a:ext cx="2176278" cy="145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31" y="4592866"/>
            <a:ext cx="1451453" cy="148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9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Primjer</a:t>
            </a:r>
            <a:r>
              <a:rPr lang="sl-SI" dirty="0" smtClean="0"/>
              <a:t> </a:t>
            </a:r>
            <a:r>
              <a:rPr lang="sl-SI" dirty="0"/>
              <a:t>4</a:t>
            </a:r>
            <a:r>
              <a:rPr lang="sl-SI" dirty="0" smtClean="0"/>
              <a:t>: </a:t>
            </a:r>
            <a:r>
              <a:rPr lang="hr-BA" dirty="0"/>
              <a:t>Djeca Triglava – bezbrižni u igri, povezani sa prirodom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BA" dirty="0" smtClean="0"/>
              <a:t>4 dječija igrališta: u Krškom, Velenju, Brezovici </a:t>
            </a:r>
            <a:r>
              <a:rPr lang="hr-BA" dirty="0"/>
              <a:t>i </a:t>
            </a:r>
            <a:r>
              <a:rPr lang="hr-BA" dirty="0" smtClean="0"/>
              <a:t>Kobaridu.</a:t>
            </a:r>
          </a:p>
          <a:p>
            <a:r>
              <a:rPr lang="hr-BA" dirty="0"/>
              <a:t>Makedonija: </a:t>
            </a:r>
            <a:r>
              <a:rPr lang="hr-BA" dirty="0" smtClean="0"/>
              <a:t>donacija </a:t>
            </a:r>
            <a:r>
              <a:rPr lang="hr-BA" dirty="0"/>
              <a:t>za izgradnju </a:t>
            </a:r>
            <a:r>
              <a:rPr lang="hr-BA" dirty="0" smtClean="0"/>
              <a:t>dječijeg </a:t>
            </a:r>
            <a:r>
              <a:rPr lang="hr-BA" dirty="0"/>
              <a:t>igrališta u </a:t>
            </a:r>
            <a:r>
              <a:rPr lang="hr-BA" dirty="0" smtClean="0"/>
              <a:t>općini Rosoman.</a:t>
            </a:r>
            <a:endParaRPr lang="hr-BA" dirty="0"/>
          </a:p>
          <a:p>
            <a:endParaRPr lang="hr-BA" sz="1800" dirty="0"/>
          </a:p>
          <a:p>
            <a:endParaRPr lang="hr-BA" sz="1800" dirty="0" smtClean="0"/>
          </a:p>
          <a:p>
            <a:pPr marL="0" indent="0">
              <a:buNone/>
            </a:pPr>
            <a:r>
              <a:rPr lang="hr-BA" sz="1800" dirty="0" smtClean="0"/>
              <a:t> </a:t>
            </a:r>
            <a:endParaRPr lang="hr-BA" sz="1800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743538" y="2770802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8017" y="4168239"/>
            <a:ext cx="3249052" cy="202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99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Dobrotvorna fondacija</a:t>
            </a:r>
            <a:endParaRPr lang="hr-B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Regulirana </a:t>
            </a:r>
            <a:r>
              <a:rPr lang="hr-BA" dirty="0" smtClean="0"/>
              <a:t>djelatnost</a:t>
            </a:r>
            <a:r>
              <a:rPr lang="sl-SI" dirty="0" smtClean="0"/>
              <a:t> Zavarovalnice Triglav</a:t>
            </a:r>
            <a:r>
              <a:rPr lang="hr-BA" dirty="0" smtClean="0"/>
              <a:t>.</a:t>
            </a:r>
          </a:p>
          <a:p>
            <a:r>
              <a:rPr lang="hr-BA" dirty="0" smtClean="0"/>
              <a:t>Prema primjeru stranih osiguravajućih kuća: Allianz, Swiss RE, Munchen RE, Mapfre Foundation, Erste </a:t>
            </a:r>
            <a:r>
              <a:rPr lang="hr-BA" dirty="0" err="1" smtClean="0"/>
              <a:t>Stiftung</a:t>
            </a:r>
            <a:r>
              <a:rPr lang="hr-BA" dirty="0" smtClean="0"/>
              <a:t>.</a:t>
            </a:r>
          </a:p>
          <a:p>
            <a:r>
              <a:rPr lang="hr-BA" dirty="0" smtClean="0"/>
              <a:t>Stubovi djelovanja: potpora mladim, preventiva, prirodne nesreće.</a:t>
            </a:r>
          </a:p>
          <a:p>
            <a:pPr marL="0" indent="0">
              <a:buNone/>
            </a:pPr>
            <a:endParaRPr lang="hr-BA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887" y="2770802"/>
            <a:ext cx="4084637" cy="31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6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Osiguravajuća pismenost - edukacija </a:t>
            </a:r>
            <a:r>
              <a:rPr lang="hr-BA" dirty="0"/>
              <a:t>opće javnosti na području osiguranja</a:t>
            </a:r>
            <a:br>
              <a:rPr lang="hr-BA" dirty="0"/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20.06.2013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SORS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9" name="Ograda vsebine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547226"/>
              </p:ext>
            </p:extLst>
          </p:nvPr>
        </p:nvGraphicFramePr>
        <p:xfrm>
          <a:off x="439738" y="2770188"/>
          <a:ext cx="8275637" cy="343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27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Društvena odgovornost  u poslovanju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BA" dirty="0" smtClean="0"/>
              <a:t>Ugrađena u osiguravajuće produkte – osiguranje usjeva od meteorološke suše, osiguranje od grada ...</a:t>
            </a:r>
          </a:p>
          <a:p>
            <a:r>
              <a:rPr lang="hr-BA" dirty="0" smtClean="0"/>
              <a:t>E-poslovanje.</a:t>
            </a:r>
          </a:p>
          <a:p>
            <a:r>
              <a:rPr lang="hr-BA" dirty="0" smtClean="0"/>
              <a:t>Godišnji izvještaj.</a:t>
            </a:r>
          </a:p>
          <a:p>
            <a:pPr marL="0" indent="0">
              <a:buNone/>
            </a:pPr>
            <a:endParaRPr lang="hr-BA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724" y="4385667"/>
            <a:ext cx="2092090" cy="140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56" y="2425804"/>
            <a:ext cx="2061585" cy="250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14" y="4385667"/>
            <a:ext cx="2819036" cy="183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Etično poslovanje – odnos prema kupcima i dobavljačima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>
                <a:solidFill>
                  <a:srgbClr val="000000">
                    <a:tint val="75000"/>
                  </a:srgbClr>
                </a:solidFill>
              </a:rPr>
              <a:t>20.06.2013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>
                <a:solidFill>
                  <a:srgbClr val="000000">
                    <a:tint val="75000"/>
                  </a:srgbClr>
                </a:solidFill>
              </a:rPr>
              <a:t>SORS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5" y="2770188"/>
            <a:ext cx="2475356" cy="343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grada vsebine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BA" dirty="0" smtClean="0">
                <a:latin typeface="Triglav TheSans" pitchFamily="34" charset="-18"/>
              </a:rPr>
              <a:t>Vrijednosti, misija, vizija, stalni razvoj zaposlenih, pažljiv izbor zaposlenih i poslovnih partnera.</a:t>
            </a:r>
          </a:p>
          <a:p>
            <a:r>
              <a:rPr lang="hr-BA" dirty="0" smtClean="0">
                <a:latin typeface="Triglav TheSans" pitchFamily="34" charset="-18"/>
              </a:rPr>
              <a:t>Sukladnost i etičnost, sigurnost i integritet podataka, sprječavanje neprijateljske radne okoline, upozoravanje i tretiranje prekršaja. </a:t>
            </a:r>
          </a:p>
          <a:p>
            <a:r>
              <a:rPr lang="hr-BA" dirty="0" smtClean="0">
                <a:latin typeface="Triglav TheSans" pitchFamily="34" charset="-18"/>
              </a:rPr>
              <a:t>Poticanje integriteta.</a:t>
            </a:r>
            <a:endParaRPr lang="hr-BA" dirty="0">
              <a:latin typeface="Triglav TheSans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759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5093" y="1387836"/>
            <a:ext cx="8275588" cy="1107281"/>
          </a:xfrm>
        </p:spPr>
        <p:txBody>
          <a:bodyPr/>
          <a:lstStyle/>
          <a:p>
            <a:r>
              <a:rPr lang="hr-BA" dirty="0" smtClean="0"/>
              <a:t>Služba za sprječavanje, otkrivanje i istraživanje prevara </a:t>
            </a:r>
            <a:endParaRPr lang="hr-B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>
          <a:xfrm>
            <a:off x="439787" y="2770802"/>
            <a:ext cx="4083100" cy="3736876"/>
          </a:xfrm>
        </p:spPr>
        <p:txBody>
          <a:bodyPr/>
          <a:lstStyle/>
          <a:p>
            <a:r>
              <a:rPr lang="hr-BA" dirty="0" smtClean="0"/>
              <a:t>Nulta tolerancija prema prevarama.</a:t>
            </a:r>
          </a:p>
          <a:p>
            <a:r>
              <a:rPr lang="hr-BA" dirty="0" smtClean="0"/>
              <a:t>3 stuba odbrane: sprječavanje</a:t>
            </a:r>
            <a:r>
              <a:rPr lang="hr-BA" dirty="0"/>
              <a:t>, otkrivanje, </a:t>
            </a:r>
            <a:r>
              <a:rPr lang="hr-BA" dirty="0" smtClean="0"/>
              <a:t>istraživanje.</a:t>
            </a:r>
            <a:endParaRPr lang="hr-BA" dirty="0"/>
          </a:p>
          <a:p>
            <a:r>
              <a:rPr lang="hr-BA" dirty="0" smtClean="0"/>
              <a:t>10 zaposlenih - </a:t>
            </a:r>
            <a:r>
              <a:rPr lang="hr-BA" dirty="0"/>
              <a:t>2 </a:t>
            </a:r>
            <a:r>
              <a:rPr lang="hr-BA" dirty="0" smtClean="0"/>
              <a:t>odjela, štabne </a:t>
            </a:r>
            <a:r>
              <a:rPr lang="hr-BA" dirty="0"/>
              <a:t>službe u kćerinskim društvima.</a:t>
            </a:r>
            <a:endParaRPr lang="hr-BA" dirty="0" smtClean="0"/>
          </a:p>
          <a:p>
            <a:r>
              <a:rPr lang="hr-BA" dirty="0" smtClean="0"/>
              <a:t>Uspostavljena </a:t>
            </a:r>
            <a:r>
              <a:rPr lang="sl-SI" dirty="0" smtClean="0"/>
              <a:t>napredna </a:t>
            </a:r>
            <a:r>
              <a:rPr lang="hr-BA" dirty="0" smtClean="0"/>
              <a:t>kompjuterska rješenja. </a:t>
            </a:r>
          </a:p>
          <a:p>
            <a:pPr lvl="0"/>
            <a:r>
              <a:rPr lang="hr-BA" dirty="0">
                <a:ea typeface="Calibri"/>
                <a:cs typeface="Times New Roman"/>
              </a:rPr>
              <a:t>U prosjeku 10 % svih šteta </a:t>
            </a:r>
            <a:r>
              <a:rPr lang="hr-BA" dirty="0" smtClean="0">
                <a:ea typeface="Calibri"/>
                <a:cs typeface="Times New Roman"/>
              </a:rPr>
              <a:t>u </a:t>
            </a:r>
            <a:r>
              <a:rPr lang="hr-BA" dirty="0">
                <a:ea typeface="Calibri"/>
                <a:cs typeface="Times New Roman"/>
              </a:rPr>
              <a:t>svijetu posljedica prevara</a:t>
            </a:r>
            <a:r>
              <a:rPr lang="hr-BA" dirty="0" smtClean="0">
                <a:ea typeface="Calibri"/>
                <a:cs typeface="Times New Roman"/>
              </a:rPr>
              <a:t>.</a:t>
            </a:r>
            <a:r>
              <a:rPr lang="hr-BA" b="1" dirty="0" smtClean="0"/>
              <a:t> </a:t>
            </a:r>
            <a:r>
              <a:rPr lang="sl-SI" sz="2600" b="1" dirty="0"/>
              <a:t> </a:t>
            </a:r>
            <a:endParaRPr lang="sl-SI" sz="2600" dirty="0"/>
          </a:p>
          <a:p>
            <a:pPr lvl="0"/>
            <a:endParaRPr lang="sl-SI" dirty="0">
              <a:solidFill>
                <a:schemeClr val="accent1"/>
              </a:solidFill>
            </a:endParaRPr>
          </a:p>
          <a:p>
            <a:endParaRPr lang="hr-BA" dirty="0" smtClean="0"/>
          </a:p>
          <a:p>
            <a:pPr marL="0" indent="0">
              <a:buNone/>
            </a:pPr>
            <a:endParaRPr lang="hr-BA" dirty="0"/>
          </a:p>
        </p:txBody>
      </p:sp>
      <p:sp>
        <p:nvSpPr>
          <p:cNvPr id="7" name="Ograda vsebine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BA" b="1" dirty="0" smtClean="0">
              <a:ea typeface="Calibri"/>
              <a:cs typeface="Times New Roman"/>
            </a:endParaRPr>
          </a:p>
          <a:p>
            <a:endParaRPr lang="hr-BA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70" y="3991796"/>
            <a:ext cx="3906816" cy="236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72" y="2495117"/>
            <a:ext cx="1553115" cy="22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2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9787" y="1345623"/>
            <a:ext cx="8275588" cy="1107281"/>
          </a:xfrm>
        </p:spPr>
        <p:txBody>
          <a:bodyPr/>
          <a:lstStyle/>
          <a:p>
            <a:r>
              <a:rPr lang="hr-BA" dirty="0" smtClean="0"/>
              <a:t>Kampanja protiv prevara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20.06.2013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SORS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365358" y="2090319"/>
            <a:ext cx="8275589" cy="3435330"/>
          </a:xfrm>
        </p:spPr>
        <p:txBody>
          <a:bodyPr/>
          <a:lstStyle/>
          <a:p>
            <a:pPr marL="0" indent="0">
              <a:buNone/>
            </a:pPr>
            <a:r>
              <a:rPr lang="hr-BA" dirty="0" smtClean="0"/>
              <a:t>Nova video kampanja protiv prevara sa Severinom</a:t>
            </a:r>
            <a:r>
              <a:rPr lang="hr-BA" dirty="0" smtClean="0"/>
              <a:t>:</a:t>
            </a:r>
            <a:endParaRPr lang="sl-SI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921330"/>
            <a:ext cx="5705475" cy="3010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Stanislav </a:t>
            </a:r>
            <a:r>
              <a:rPr lang="sl-SI" dirty="0" err="1" smtClean="0"/>
              <a:t>Vrtunski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stanislav.vrtunski@triglav.si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Društvena odgovornost u Grupi Triglav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0000" lvl="0" indent="-360000" defTabSz="457200"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hr-BA" kern="1200" dirty="0">
                <a:solidFill>
                  <a:prstClr val="black"/>
                </a:solidFill>
              </a:rPr>
              <a:t>Temelj </a:t>
            </a:r>
            <a:r>
              <a:rPr lang="hr-BA" kern="1200" dirty="0" smtClean="0">
                <a:solidFill>
                  <a:prstClr val="black"/>
                </a:solidFill>
              </a:rPr>
              <a:t>trajnog održivog </a:t>
            </a:r>
            <a:r>
              <a:rPr lang="hr-BA" kern="1200" dirty="0">
                <a:solidFill>
                  <a:prstClr val="black"/>
                </a:solidFill>
              </a:rPr>
              <a:t>razvoja.</a:t>
            </a:r>
          </a:p>
          <a:p>
            <a:pPr marL="360000" lvl="0" indent="-360000" defTabSz="457200"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hr-BA" kern="1200" dirty="0" smtClean="0">
                <a:solidFill>
                  <a:prstClr val="black"/>
                </a:solidFill>
              </a:rPr>
              <a:t>Misija: </a:t>
            </a:r>
            <a:r>
              <a:rPr lang="hr-BA" kern="1200" dirty="0">
                <a:solidFill>
                  <a:prstClr val="black"/>
                </a:solidFill>
              </a:rPr>
              <a:t>kreiramo </a:t>
            </a:r>
            <a:r>
              <a:rPr lang="hr-BA" kern="1200" dirty="0" smtClean="0">
                <a:solidFill>
                  <a:prstClr val="black"/>
                </a:solidFill>
              </a:rPr>
              <a:t>sigurniju </a:t>
            </a:r>
            <a:r>
              <a:rPr lang="hr-BA" kern="1200" dirty="0">
                <a:solidFill>
                  <a:prstClr val="black"/>
                </a:solidFill>
              </a:rPr>
              <a:t>budućnost.</a:t>
            </a:r>
          </a:p>
          <a:p>
            <a:pPr marL="360000" lvl="0" indent="-360000" defTabSz="457200"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hr-BA" kern="1200" dirty="0">
                <a:solidFill>
                  <a:prstClr val="black"/>
                </a:solidFill>
              </a:rPr>
              <a:t>Strategija DO </a:t>
            </a:r>
            <a:r>
              <a:rPr lang="hr-BA" kern="1200" dirty="0" smtClean="0">
                <a:solidFill>
                  <a:prstClr val="black"/>
                </a:solidFill>
              </a:rPr>
              <a:t>proizlazi </a:t>
            </a:r>
            <a:r>
              <a:rPr lang="hr-BA" kern="1200" dirty="0">
                <a:solidFill>
                  <a:prstClr val="black"/>
                </a:solidFill>
              </a:rPr>
              <a:t>iz </a:t>
            </a:r>
            <a:r>
              <a:rPr lang="hr-BA" kern="1200" dirty="0" smtClean="0">
                <a:solidFill>
                  <a:prstClr val="black"/>
                </a:solidFill>
              </a:rPr>
              <a:t>poslovne strategije.</a:t>
            </a:r>
            <a:endParaRPr lang="hr-BA" kern="1200" dirty="0">
              <a:solidFill>
                <a:prstClr val="black"/>
              </a:solidFill>
            </a:endParaRPr>
          </a:p>
          <a:p>
            <a:pPr marL="360000" lvl="0" indent="-360000" defTabSz="457200"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hr-BA" kern="1200" dirty="0" smtClean="0">
                <a:solidFill>
                  <a:prstClr val="black"/>
                </a:solidFill>
              </a:rPr>
              <a:t>Društvena odgovornost </a:t>
            </a:r>
            <a:r>
              <a:rPr lang="hr-BA" kern="1200" dirty="0">
                <a:solidFill>
                  <a:prstClr val="black"/>
                </a:solidFill>
              </a:rPr>
              <a:t>– početak kao projekt, sada ugrađena u strateške ciljeve i </a:t>
            </a:r>
            <a:r>
              <a:rPr lang="hr-BA" kern="1200" dirty="0" smtClean="0">
                <a:solidFill>
                  <a:prstClr val="black"/>
                </a:solidFill>
              </a:rPr>
              <a:t>mjere.</a:t>
            </a:r>
            <a:endParaRPr lang="hr-BA" kern="1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92" y="2770188"/>
            <a:ext cx="3753929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Interesne grupe Grupe Triglav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08" y="3597331"/>
            <a:ext cx="973881" cy="9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grada vsebin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297471"/>
              </p:ext>
            </p:extLst>
          </p:nvPr>
        </p:nvGraphicFramePr>
        <p:xfrm>
          <a:off x="439787" y="2042556"/>
          <a:ext cx="8371704" cy="4227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75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Ispunjavanje društvene odgovornosti na </a:t>
            </a:r>
            <a:r>
              <a:rPr lang="hr-BA" dirty="0" smtClean="0"/>
              <a:t>sedam područja: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39786" y="2770802"/>
            <a:ext cx="5771009" cy="3435331"/>
          </a:xfrm>
        </p:spPr>
        <p:txBody>
          <a:bodyPr/>
          <a:lstStyle/>
          <a:p>
            <a:r>
              <a:rPr lang="hr-BA" dirty="0"/>
              <a:t>upravljanje d</a:t>
            </a:r>
            <a:r>
              <a:rPr lang="hr-BA" dirty="0" smtClean="0"/>
              <a:t>ruštva</a:t>
            </a:r>
            <a:r>
              <a:rPr lang="hr-BA" dirty="0"/>
              <a:t>;</a:t>
            </a:r>
          </a:p>
          <a:p>
            <a:r>
              <a:rPr lang="hr-BA" dirty="0"/>
              <a:t>ljudska prava;</a:t>
            </a:r>
          </a:p>
          <a:p>
            <a:r>
              <a:rPr lang="hr-BA" dirty="0"/>
              <a:t>radne prakse ili sudjelovanje sa zaposlenima;</a:t>
            </a:r>
          </a:p>
          <a:p>
            <a:r>
              <a:rPr lang="hr-BA" dirty="0"/>
              <a:t>odnos </a:t>
            </a:r>
            <a:r>
              <a:rPr lang="hr-BA" dirty="0" smtClean="0"/>
              <a:t>prema okolini;</a:t>
            </a:r>
            <a:endParaRPr lang="hr-BA" dirty="0"/>
          </a:p>
          <a:p>
            <a:r>
              <a:rPr lang="hr-BA" dirty="0"/>
              <a:t>poštene prakse poslovanja;</a:t>
            </a:r>
          </a:p>
          <a:p>
            <a:r>
              <a:rPr lang="hr-BA" dirty="0"/>
              <a:t>odnos </a:t>
            </a:r>
            <a:r>
              <a:rPr lang="hr-BA" dirty="0" smtClean="0"/>
              <a:t>prema potrošačima;</a:t>
            </a:r>
            <a:endParaRPr lang="hr-BA" dirty="0"/>
          </a:p>
          <a:p>
            <a:r>
              <a:rPr lang="hr-BA" dirty="0"/>
              <a:t>uključenost u lokalnu </a:t>
            </a:r>
            <a:r>
              <a:rPr lang="hr-BA" dirty="0" smtClean="0"/>
              <a:t>zajednicu </a:t>
            </a:r>
            <a:r>
              <a:rPr lang="hr-BA" dirty="0"/>
              <a:t>i njezin razvoj.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4" descr="DPP logo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322536" y="2770802"/>
            <a:ext cx="1907064" cy="206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7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Model upravljanja </a:t>
            </a:r>
            <a:r>
              <a:rPr lang="sl-SI" dirty="0" smtClean="0"/>
              <a:t>sponzorstava </a:t>
            </a:r>
            <a:r>
              <a:rPr lang="sl-SI" dirty="0"/>
              <a:t>i donacija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BA" sz="1800" dirty="0" smtClean="0"/>
          </a:p>
          <a:p>
            <a:endParaRPr lang="hr-BA" sz="1800" dirty="0"/>
          </a:p>
          <a:p>
            <a:endParaRPr lang="hr-BA" sz="1800" dirty="0" smtClean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97848830"/>
              </p:ext>
            </p:extLst>
          </p:nvPr>
        </p:nvGraphicFramePr>
        <p:xfrm>
          <a:off x="1524000" y="18435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479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Web</a:t>
            </a:r>
            <a:r>
              <a:rPr lang="sl-SI" dirty="0" smtClean="0"/>
              <a:t> stranica: sponzorstva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439786" y="2220686"/>
            <a:ext cx="8275589" cy="3985446"/>
          </a:xfrm>
        </p:spPr>
        <p:txBody>
          <a:bodyPr/>
          <a:lstStyle/>
          <a:p>
            <a:r>
              <a:rPr lang="hr-BA" dirty="0">
                <a:hlinkClick r:id="rId2"/>
              </a:rPr>
              <a:t>http://www.triglav.eu/</a:t>
            </a:r>
            <a:r>
              <a:rPr lang="hr-BA" dirty="0" err="1">
                <a:hlinkClick r:id="rId2"/>
              </a:rPr>
              <a:t>sl</a:t>
            </a:r>
            <a:r>
              <a:rPr lang="hr-BA" dirty="0">
                <a:hlinkClick r:id="rId2"/>
              </a:rPr>
              <a:t>/</a:t>
            </a:r>
            <a:r>
              <a:rPr lang="hr-BA" dirty="0" err="1">
                <a:hlinkClick r:id="rId2"/>
              </a:rPr>
              <a:t>druzbena</a:t>
            </a:r>
            <a:r>
              <a:rPr lang="hr-BA" dirty="0">
                <a:hlinkClick r:id="rId2"/>
              </a:rPr>
              <a:t>_odgovornost/sponzorstva/</a:t>
            </a:r>
            <a:endParaRPr lang="hr-BA" dirty="0"/>
          </a:p>
          <a:p>
            <a:endParaRPr lang="hr-BA" dirty="0"/>
          </a:p>
          <a:p>
            <a:pPr marL="0" indent="0">
              <a:buNone/>
            </a:pPr>
            <a:endParaRPr lang="hr-BA" dirty="0" smtClean="0">
              <a:hlinkClick r:id="rId2"/>
            </a:endParaRPr>
          </a:p>
          <a:p>
            <a:endParaRPr lang="sl-SI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73" y="2641126"/>
            <a:ext cx="6092455" cy="356500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Smjernice</a:t>
            </a:r>
            <a:r>
              <a:rPr lang="sl-SI" dirty="0" smtClean="0"/>
              <a:t> za </a:t>
            </a:r>
            <a:r>
              <a:rPr lang="sl-SI" dirty="0"/>
              <a:t>izbor </a:t>
            </a:r>
            <a:r>
              <a:rPr lang="sl-SI" dirty="0" smtClean="0"/>
              <a:t>sponzorstava </a:t>
            </a:r>
            <a:r>
              <a:rPr lang="sl-SI" dirty="0"/>
              <a:t>i </a:t>
            </a:r>
            <a:r>
              <a:rPr lang="sl-SI" dirty="0" smtClean="0"/>
              <a:t>donacija: </a:t>
            </a:r>
            <a:br>
              <a:rPr lang="sl-SI" dirty="0" smtClean="0"/>
            </a:br>
            <a:r>
              <a:rPr lang="hr-BA" b="0" dirty="0"/>
              <a:t/>
            </a:r>
            <a:br>
              <a:rPr lang="hr-BA" b="0" dirty="0"/>
            </a:br>
            <a:endParaRPr lang="en-US" b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439786" y="2536031"/>
            <a:ext cx="8275589" cy="3670101"/>
          </a:xfrm>
        </p:spPr>
        <p:txBody>
          <a:bodyPr/>
          <a:lstStyle/>
          <a:p>
            <a:pPr marL="0" indent="0">
              <a:buNone/>
            </a:pPr>
            <a:r>
              <a:rPr lang="hr-BA" dirty="0"/>
              <a:t>U okviru sponzorstava i donacija provodimo integrirane akcije.</a:t>
            </a:r>
          </a:p>
          <a:p>
            <a:pPr marL="0" indent="0">
              <a:buNone/>
            </a:pPr>
            <a:endParaRPr lang="hr-BA" sz="1800" dirty="0"/>
          </a:p>
          <a:p>
            <a:pPr marL="0" indent="0">
              <a:buNone/>
            </a:pPr>
            <a:r>
              <a:rPr lang="hr-BA" sz="1800" dirty="0"/>
              <a:t/>
            </a:r>
            <a:br>
              <a:rPr lang="hr-BA" sz="1800" dirty="0"/>
            </a:br>
            <a:endParaRPr lang="sl-SI" sz="18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54943676"/>
              </p:ext>
            </p:extLst>
          </p:nvPr>
        </p:nvGraphicFramePr>
        <p:xfrm>
          <a:off x="1401288" y="2963591"/>
          <a:ext cx="6388925" cy="324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7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Primjer 1: Triglav generacije na Planici</a:t>
            </a:r>
            <a:endParaRPr lang="hr-B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/>
              <a:t>20.06.2013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SORS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269665" y="2154113"/>
            <a:ext cx="8275589" cy="4202707"/>
          </a:xfrm>
        </p:spPr>
        <p:txBody>
          <a:bodyPr/>
          <a:lstStyle/>
          <a:p>
            <a:r>
              <a:rPr lang="hr-BA" dirty="0" smtClean="0"/>
              <a:t>više od 25 </a:t>
            </a:r>
            <a:r>
              <a:rPr lang="hr-BA" dirty="0"/>
              <a:t>godina, </a:t>
            </a:r>
            <a:r>
              <a:rPr lang="hr-BA" dirty="0" smtClean="0"/>
              <a:t>više </a:t>
            </a:r>
            <a:r>
              <a:rPr lang="hr-BA" dirty="0"/>
              <a:t>od 70.000 </a:t>
            </a:r>
            <a:r>
              <a:rPr lang="hr-BA" dirty="0" smtClean="0"/>
              <a:t>djece.</a:t>
            </a:r>
            <a:endParaRPr lang="hr-BA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9" name="Picture 5" descr="Q:\Skupni dokumenti\PR in trženje\Planica 2012\ČETRTEK, 16.3.2012\Planica_15.3.2012_044_FotoAlesRo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753" y="4079373"/>
            <a:ext cx="3398567" cy="2266666"/>
          </a:xfrm>
          <a:prstGeom prst="rect">
            <a:avLst/>
          </a:prstGeom>
          <a:noFill/>
        </p:spPr>
      </p:pic>
      <p:pic>
        <p:nvPicPr>
          <p:cNvPr id="10" name="Slika 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87" y="2648633"/>
            <a:ext cx="2721935" cy="200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9595" y="3147501"/>
            <a:ext cx="3140643" cy="20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1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Primjer</a:t>
            </a:r>
            <a:r>
              <a:rPr lang="sl-SI" dirty="0" smtClean="0"/>
              <a:t> 2: </a:t>
            </a:r>
            <a:r>
              <a:rPr lang="hr-BA" dirty="0"/>
              <a:t>Preventivne akcije </a:t>
            </a:r>
            <a:r>
              <a:rPr lang="hr-BA" dirty="0" smtClean="0"/>
              <a:t>u </a:t>
            </a:r>
            <a:r>
              <a:rPr lang="hr-BA" dirty="0"/>
              <a:t>prometu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20.06.2013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000000">
                    <a:tint val="75000"/>
                  </a:srgbClr>
                </a:solidFill>
              </a:rPr>
              <a:t>SORS 2013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63C-E110-0346-B8B6-B17D26EE893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Ograda vsebin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/>
              <a:t>Program Kuža </a:t>
            </a:r>
            <a:r>
              <a:rPr lang="sl-SI" dirty="0" smtClean="0"/>
              <a:t>Pazi: </a:t>
            </a:r>
            <a:r>
              <a:rPr lang="sl-SI" dirty="0"/>
              <a:t>39 </a:t>
            </a:r>
            <a:r>
              <a:rPr lang="sl-SI" dirty="0" err="1" smtClean="0"/>
              <a:t>škola</a:t>
            </a:r>
            <a:r>
              <a:rPr lang="sl-SI" dirty="0" smtClean="0"/>
              <a:t> u </a:t>
            </a:r>
            <a:r>
              <a:rPr lang="sl-SI" dirty="0"/>
              <a:t>12 slovenskih </a:t>
            </a:r>
            <a:r>
              <a:rPr lang="sl-SI" dirty="0" smtClean="0"/>
              <a:t>gradova, ž</a:t>
            </a:r>
            <a:r>
              <a:rPr lang="hr-BA" dirty="0" err="1" smtClean="0"/>
              <a:t>ute</a:t>
            </a:r>
            <a:r>
              <a:rPr lang="sl-SI" dirty="0" smtClean="0"/>
              <a:t> </a:t>
            </a:r>
            <a:r>
              <a:rPr lang="hr-BA" dirty="0" smtClean="0"/>
              <a:t>marame</a:t>
            </a:r>
            <a:r>
              <a:rPr lang="sl-SI" dirty="0" smtClean="0"/>
              <a:t>.</a:t>
            </a:r>
            <a:endParaRPr lang="hr-BA" dirty="0" smtClean="0"/>
          </a:p>
          <a:p>
            <a:r>
              <a:rPr lang="sl-SI" dirty="0" smtClean="0"/>
              <a:t>Program </a:t>
            </a:r>
            <a:r>
              <a:rPr lang="hr-BA" dirty="0" smtClean="0"/>
              <a:t>Djeca</a:t>
            </a:r>
            <a:r>
              <a:rPr lang="sl-SI" dirty="0" smtClean="0"/>
              <a:t> </a:t>
            </a:r>
            <a:r>
              <a:rPr lang="hr-BA" dirty="0" smtClean="0"/>
              <a:t>Triglava: poligon sigurne vožnje, 2 dana – 300 djece.</a:t>
            </a:r>
            <a:endParaRPr lang="sl-SI" dirty="0" smtClean="0"/>
          </a:p>
          <a:p>
            <a:r>
              <a:rPr lang="hr-BA" dirty="0" smtClean="0"/>
              <a:t>Treninzi</a:t>
            </a:r>
            <a:r>
              <a:rPr lang="sl-SI" dirty="0" smtClean="0"/>
              <a:t> sigurne </a:t>
            </a:r>
            <a:r>
              <a:rPr lang="sl-SI" dirty="0"/>
              <a:t>vožnje za </a:t>
            </a:r>
            <a:r>
              <a:rPr lang="bs-Latn-BA" dirty="0" smtClean="0"/>
              <a:t>seniore na Vranskom - 1.227 seniorjev</a:t>
            </a:r>
            <a:r>
              <a:rPr lang="sl-SI" dirty="0" smtClean="0"/>
              <a:t>. </a:t>
            </a:r>
            <a:endParaRPr lang="sl-SI" dirty="0"/>
          </a:p>
          <a:p>
            <a:r>
              <a:rPr lang="hr-BA" dirty="0" smtClean="0"/>
              <a:t>Treninzi</a:t>
            </a:r>
            <a:r>
              <a:rPr lang="sl-SI" dirty="0" smtClean="0"/>
              <a:t> sigurne vožnje </a:t>
            </a:r>
            <a:r>
              <a:rPr lang="sl-SI" dirty="0"/>
              <a:t>za mlade vozače - 840 mladih </a:t>
            </a:r>
            <a:r>
              <a:rPr lang="sl-SI" dirty="0" smtClean="0"/>
              <a:t>vozača.</a:t>
            </a:r>
            <a:endParaRPr lang="hr-BA" dirty="0"/>
          </a:p>
          <a:p>
            <a:pPr marL="0" indent="0">
              <a:buNone/>
            </a:pPr>
            <a:endParaRPr lang="hr-BA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16" y="2655914"/>
            <a:ext cx="2392324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57" y="3549071"/>
            <a:ext cx="1920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66" y="4722951"/>
            <a:ext cx="2938527" cy="163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DO SORS 2013 PREDSEDNIK">
  <a:themeElements>
    <a:clrScheme name="Custom 1">
      <a:dk1>
        <a:srgbClr val="1A86AA"/>
      </a:dk1>
      <a:lt1>
        <a:sysClr val="window" lastClr="FFFFFF"/>
      </a:lt1>
      <a:dk2>
        <a:srgbClr val="1F497D"/>
      </a:dk2>
      <a:lt2>
        <a:srgbClr val="FFFFFE"/>
      </a:lt2>
      <a:accent1>
        <a:srgbClr val="777877"/>
      </a:accent1>
      <a:accent2>
        <a:srgbClr val="1A86AA"/>
      </a:accent2>
      <a:accent3>
        <a:srgbClr val="81B8CC"/>
      </a:accent3>
      <a:accent4>
        <a:srgbClr val="B2B3B2"/>
      </a:accent4>
      <a:accent5>
        <a:srgbClr val="777877"/>
      </a:accent5>
      <a:accent6>
        <a:srgbClr val="1A86AA"/>
      </a:accent6>
      <a:hlink>
        <a:srgbClr val="81B8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6pt Title &amp; text">
  <a:themeElements>
    <a:clrScheme name="">
      <a:dk1>
        <a:srgbClr val="000000"/>
      </a:dk1>
      <a:lt1>
        <a:srgbClr val="DDDDDC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BEBEB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">
      <a:majorFont>
        <a:latin typeface="Triglav TheSans Bold"/>
        <a:ea typeface="ヒラギノ角ゴ ProN W6"/>
        <a:cs typeface="ヒラギノ角ゴ ProN W6"/>
      </a:majorFont>
      <a:minorFont>
        <a:latin typeface="Triglav The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l">
  <a:themeElements>
    <a:clrScheme name="">
      <a:dk1>
        <a:srgbClr val="000000"/>
      </a:dk1>
      <a:lt1>
        <a:srgbClr val="DDDDDC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BEBEB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">
      <a:majorFont>
        <a:latin typeface="Triglav TheSans Bold"/>
        <a:ea typeface="ヒラギノ角ゴ ProN W6"/>
        <a:cs typeface="ヒラギノ角ゴ ProN W6"/>
      </a:majorFont>
      <a:minorFont>
        <a:latin typeface="Triglav The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48pt Title &amp; Bullets">
  <a:themeElements>
    <a:clrScheme name="">
      <a:dk1>
        <a:srgbClr val="000000"/>
      </a:dk1>
      <a:lt1>
        <a:srgbClr val="DDDDDC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BEBEB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">
      <a:majorFont>
        <a:latin typeface="Triglav TheSans Bold"/>
        <a:ea typeface="ヒラギノ角ゴ ProN W6"/>
        <a:cs typeface="ヒラギノ角ゴ ProN W6"/>
      </a:majorFont>
      <a:minorFont>
        <a:latin typeface="Triglav The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Zaključni">
  <a:themeElements>
    <a:clrScheme name="">
      <a:dk1>
        <a:srgbClr val="000000"/>
      </a:dk1>
      <a:lt1>
        <a:srgbClr val="DDDDDC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BEBEB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iglav TheSans Bold"/>
        <a:ea typeface="ヒラギノ角ゴ ProN W6"/>
        <a:cs typeface="ヒラギノ角ゴ ProN W6"/>
      </a:majorFont>
      <a:minorFont>
        <a:latin typeface="Triglav The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NASLOVNI">
  <a:themeElements>
    <a:clrScheme name="Custom 1">
      <a:dk1>
        <a:srgbClr val="1A86AA"/>
      </a:dk1>
      <a:lt1>
        <a:sysClr val="window" lastClr="FFFFFF"/>
      </a:lt1>
      <a:dk2>
        <a:srgbClr val="1F497D"/>
      </a:dk2>
      <a:lt2>
        <a:srgbClr val="FFFFFE"/>
      </a:lt2>
      <a:accent1>
        <a:srgbClr val="777877"/>
      </a:accent1>
      <a:accent2>
        <a:srgbClr val="1A86AA"/>
      </a:accent2>
      <a:accent3>
        <a:srgbClr val="81B8CC"/>
      </a:accent3>
      <a:accent4>
        <a:srgbClr val="B2B3B2"/>
      </a:accent4>
      <a:accent5>
        <a:srgbClr val="777877"/>
      </a:accent5>
      <a:accent6>
        <a:srgbClr val="1A86AA"/>
      </a:accent6>
      <a:hlink>
        <a:srgbClr val="81B8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Zaključni">
  <a:themeElements>
    <a:clrScheme name="">
      <a:dk1>
        <a:srgbClr val="000000"/>
      </a:dk1>
      <a:lt1>
        <a:srgbClr val="DDDDDC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BEBEB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ver">
      <a:majorFont>
        <a:latin typeface="Triglav TheSans Bold"/>
        <a:ea typeface="ヒラギノ角ゴ ProN W6"/>
        <a:cs typeface="ヒラギノ角ゴ ProN W6"/>
      </a:majorFont>
      <a:minorFont>
        <a:latin typeface="Triglav The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 SORS 2013 PREDSEDNIK</Template>
  <TotalTime>988</TotalTime>
  <Pages>0</Pages>
  <Words>595</Words>
  <Characters>0</Characters>
  <Application>Microsoft Office PowerPoint</Application>
  <PresentationFormat>Diaprojekcija na zaslonu (4:3)</PresentationFormat>
  <Lines>0</Lines>
  <Paragraphs>142</Paragraphs>
  <Slides>18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Naslovi diapozitivov</vt:lpstr>
      </vt:variant>
      <vt:variant>
        <vt:i4>18</vt:i4>
      </vt:variant>
    </vt:vector>
  </HeadingPairs>
  <TitlesOfParts>
    <vt:vector size="25" baseType="lpstr">
      <vt:lpstr>DO SORS 2013 PREDSEDNIK</vt:lpstr>
      <vt:lpstr>36pt Title &amp; text</vt:lpstr>
      <vt:lpstr>Bel</vt:lpstr>
      <vt:lpstr>1_48pt Title &amp; Bullets</vt:lpstr>
      <vt:lpstr>Zaključni</vt:lpstr>
      <vt:lpstr>1_NASLOVNI</vt:lpstr>
      <vt:lpstr>1_Zaključni</vt:lpstr>
      <vt:lpstr>Društvena odgovornost u djelatnosti osiguranja</vt:lpstr>
      <vt:lpstr>Društvena odgovornost u Grupi Triglav</vt:lpstr>
      <vt:lpstr>Interesne grupe Grupe Triglav</vt:lpstr>
      <vt:lpstr>Ispunjavanje društvene odgovornosti na sedam područja:</vt:lpstr>
      <vt:lpstr>Model upravljanja sponzorstava i donacija</vt:lpstr>
      <vt:lpstr>Web stranica: sponzorstva</vt:lpstr>
      <vt:lpstr>Smjernice za izbor sponzorstava i donacija:   </vt:lpstr>
      <vt:lpstr>Primjer 1: Triglav generacije na Planici</vt:lpstr>
      <vt:lpstr>Primjer 2: Preventivne akcije u prometu</vt:lpstr>
      <vt:lpstr>Primjer 3: Očistimo planine</vt:lpstr>
      <vt:lpstr>Primjer 4: Djeca Triglava – bezbrižni u igri, povezani sa prirodom</vt:lpstr>
      <vt:lpstr>Dobrotvorna fondacija</vt:lpstr>
      <vt:lpstr>Osiguravajuća pismenost - edukacija opće javnosti na području osiguranja </vt:lpstr>
      <vt:lpstr>Društvena odgovornost  u poslovanju</vt:lpstr>
      <vt:lpstr>Etično poslovanje – odnos prema kupcima i dobavljačima</vt:lpstr>
      <vt:lpstr>Služba za sprječavanje, otkrivanje i istraživanje prevara </vt:lpstr>
      <vt:lpstr>Kampanja protiv prevara</vt:lpstr>
      <vt:lpstr>Stanislav Vrtunski stanislav.vrtunski@triglav.si</vt:lpstr>
    </vt:vector>
  </TitlesOfParts>
  <Manager/>
  <Company>Zavarovalnica Triglav d.d.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Društvena odgovornost u djelatnosti osiguranja</dc:title>
  <dc:subject/>
  <dc:creator>vgjerek</dc:creator>
  <cp:keywords/>
  <dc:description/>
  <cp:lastModifiedBy>Inga Batur</cp:lastModifiedBy>
  <cp:revision>50</cp:revision>
  <dcterms:created xsi:type="dcterms:W3CDTF">2013-05-10T08:00:50Z</dcterms:created>
  <dcterms:modified xsi:type="dcterms:W3CDTF">2013-06-14T06:42:25Z</dcterms:modified>
  <cp:category>Powerpoint predloga</cp:category>
</cp:coreProperties>
</file>