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9" r:id="rId2"/>
    <p:sldId id="263" r:id="rId3"/>
    <p:sldId id="265" r:id="rId4"/>
    <p:sldId id="266" r:id="rId5"/>
    <p:sldId id="267" r:id="rId6"/>
    <p:sldId id="269" r:id="rId7"/>
    <p:sldId id="272" r:id="rId8"/>
    <p:sldId id="273" r:id="rId9"/>
    <p:sldId id="264" r:id="rId10"/>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32787"/>
    <p:restoredTop sz="90929"/>
  </p:normalViewPr>
  <p:slideViewPr>
    <p:cSldViewPr>
      <p:cViewPr varScale="1">
        <p:scale>
          <a:sx n="67" d="100"/>
          <a:sy n="67" d="100"/>
        </p:scale>
        <p:origin x="-196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1434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DD667C36-0280-4082-979A-91D06AC96A0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50838" y="457200"/>
            <a:ext cx="8440737" cy="2971800"/>
          </a:xfrm>
        </p:spPr>
        <p:txBody>
          <a:bodyPr anchor="b"/>
          <a:lstStyle>
            <a:lvl1pPr>
              <a:defRPr sz="5200"/>
            </a:lvl1pPr>
          </a:lstStyle>
          <a:p>
            <a:r>
              <a:rPr lang="hu-HU" smtClean="0"/>
              <a:t>Mintacím szerkesztése</a:t>
            </a:r>
            <a:endParaRPr lang="en-GB"/>
          </a:p>
        </p:txBody>
      </p:sp>
      <p:sp>
        <p:nvSpPr>
          <p:cNvPr id="4099" name="Rectangle 3"/>
          <p:cNvSpPr>
            <a:spLocks noGrp="1" noChangeArrowheads="1"/>
          </p:cNvSpPr>
          <p:nvPr>
            <p:ph type="subTitle" idx="1"/>
          </p:nvPr>
        </p:nvSpPr>
        <p:spPr>
          <a:xfrm>
            <a:off x="350838" y="3581400"/>
            <a:ext cx="8440737" cy="1371600"/>
          </a:xfrm>
        </p:spPr>
        <p:txBody>
          <a:bodyPr/>
          <a:lstStyle>
            <a:lvl1pPr marL="0" indent="0">
              <a:buFont typeface="Wingdings" pitchFamily="2" charset="2"/>
              <a:buNone/>
              <a:defRPr sz="2500" b="0">
                <a:solidFill>
                  <a:srgbClr val="FFFFFF"/>
                </a:solidFill>
              </a:defRPr>
            </a:lvl1pPr>
          </a:lstStyle>
          <a:p>
            <a:r>
              <a:rPr lang="hu-HU" smtClean="0"/>
              <a:t>Alcím mintájának szerkesztése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5"/>
          <p:cNvSpPr>
            <a:spLocks noGrp="1" noChangeArrowheads="1"/>
          </p:cNvSpPr>
          <p:nvPr>
            <p:ph type="ftr" sz="quarter" idx="10"/>
          </p:nvPr>
        </p:nvSpPr>
        <p:spPr>
          <a:ln/>
        </p:spPr>
        <p:txBody>
          <a:bodyPr/>
          <a:lstStyle>
            <a:lvl1pPr>
              <a:defRPr/>
            </a:lvl1pPr>
          </a:lstStyle>
          <a:p>
            <a:pPr>
              <a:defRPr/>
            </a:pPr>
            <a:r>
              <a:rPr lang="en-GB"/>
              <a:t>Europ Assistance Country |  DOCUMENT TITLE |  Department  | Date</a:t>
            </a:r>
          </a:p>
        </p:txBody>
      </p:sp>
      <p:sp>
        <p:nvSpPr>
          <p:cNvPr id="5" name="Rectangle 6"/>
          <p:cNvSpPr>
            <a:spLocks noGrp="1" noChangeArrowheads="1"/>
          </p:cNvSpPr>
          <p:nvPr>
            <p:ph type="sldNum" sz="quarter" idx="11"/>
          </p:nvPr>
        </p:nvSpPr>
        <p:spPr>
          <a:ln/>
        </p:spPr>
        <p:txBody>
          <a:bodyPr/>
          <a:lstStyle>
            <a:lvl1pPr>
              <a:defRPr/>
            </a:lvl1pPr>
          </a:lstStyle>
          <a:p>
            <a:pPr>
              <a:defRPr/>
            </a:pPr>
            <a:fld id="{9C612577-E82B-415F-AD03-076724D7758C}"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81788" y="457200"/>
            <a:ext cx="2109787" cy="600075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350838" y="457200"/>
            <a:ext cx="6178550" cy="600075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5"/>
          <p:cNvSpPr>
            <a:spLocks noGrp="1" noChangeArrowheads="1"/>
          </p:cNvSpPr>
          <p:nvPr>
            <p:ph type="ftr" sz="quarter" idx="10"/>
          </p:nvPr>
        </p:nvSpPr>
        <p:spPr>
          <a:ln/>
        </p:spPr>
        <p:txBody>
          <a:bodyPr/>
          <a:lstStyle>
            <a:lvl1pPr>
              <a:defRPr/>
            </a:lvl1pPr>
          </a:lstStyle>
          <a:p>
            <a:pPr>
              <a:defRPr/>
            </a:pPr>
            <a:r>
              <a:rPr lang="en-GB"/>
              <a:t>Europ Assistance Country |  DOCUMENT TITLE |  Department  | Date</a:t>
            </a:r>
          </a:p>
        </p:txBody>
      </p:sp>
      <p:sp>
        <p:nvSpPr>
          <p:cNvPr id="5" name="Rectangle 6"/>
          <p:cNvSpPr>
            <a:spLocks noGrp="1" noChangeArrowheads="1"/>
          </p:cNvSpPr>
          <p:nvPr>
            <p:ph type="sldNum" sz="quarter" idx="11"/>
          </p:nvPr>
        </p:nvSpPr>
        <p:spPr>
          <a:ln/>
        </p:spPr>
        <p:txBody>
          <a:bodyPr/>
          <a:lstStyle>
            <a:lvl1pPr>
              <a:defRPr/>
            </a:lvl1pPr>
          </a:lstStyle>
          <a:p>
            <a:pPr>
              <a:defRPr/>
            </a:pPr>
            <a:fld id="{C78D21D7-74E6-4AA1-8781-B5CF4C5C218F}"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5"/>
          <p:cNvSpPr>
            <a:spLocks noGrp="1" noChangeArrowheads="1"/>
          </p:cNvSpPr>
          <p:nvPr>
            <p:ph type="ftr" sz="quarter" idx="10"/>
          </p:nvPr>
        </p:nvSpPr>
        <p:spPr>
          <a:ln/>
        </p:spPr>
        <p:txBody>
          <a:bodyPr/>
          <a:lstStyle>
            <a:lvl1pPr>
              <a:defRPr/>
            </a:lvl1pPr>
          </a:lstStyle>
          <a:p>
            <a:pPr>
              <a:defRPr/>
            </a:pPr>
            <a:r>
              <a:rPr lang="en-GB"/>
              <a:t>Europ Assistance Country |  DOCUMENT TITLE |  Department  | Date</a:t>
            </a:r>
          </a:p>
        </p:txBody>
      </p:sp>
      <p:sp>
        <p:nvSpPr>
          <p:cNvPr id="5" name="Rectangle 6"/>
          <p:cNvSpPr>
            <a:spLocks noGrp="1" noChangeArrowheads="1"/>
          </p:cNvSpPr>
          <p:nvPr>
            <p:ph type="sldNum" sz="quarter" idx="11"/>
          </p:nvPr>
        </p:nvSpPr>
        <p:spPr>
          <a:ln/>
        </p:spPr>
        <p:txBody>
          <a:bodyPr/>
          <a:lstStyle>
            <a:lvl1pPr>
              <a:defRPr/>
            </a:lvl1pPr>
          </a:lstStyle>
          <a:p>
            <a:pPr>
              <a:defRPr/>
            </a:pPr>
            <a:fld id="{EBBC0023-F39B-460B-8901-D87FABABFA9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Europ Assistance Country |  DOCUMENT TITLE |  Department  | Date</a:t>
            </a:r>
          </a:p>
        </p:txBody>
      </p:sp>
      <p:sp>
        <p:nvSpPr>
          <p:cNvPr id="5" name="Rectangle 6"/>
          <p:cNvSpPr>
            <a:spLocks noGrp="1" noChangeArrowheads="1"/>
          </p:cNvSpPr>
          <p:nvPr>
            <p:ph type="sldNum" sz="quarter" idx="11"/>
          </p:nvPr>
        </p:nvSpPr>
        <p:spPr>
          <a:ln/>
        </p:spPr>
        <p:txBody>
          <a:bodyPr/>
          <a:lstStyle>
            <a:lvl1pPr>
              <a:defRPr/>
            </a:lvl1pPr>
          </a:lstStyle>
          <a:p>
            <a:pPr>
              <a:defRPr/>
            </a:pPr>
            <a:fld id="{DD74F0B4-2A8E-418E-8774-6CDE9185E1E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350838" y="2209800"/>
            <a:ext cx="4143375"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6613" y="2209800"/>
            <a:ext cx="4144962"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5"/>
          <p:cNvSpPr>
            <a:spLocks noGrp="1" noChangeArrowheads="1"/>
          </p:cNvSpPr>
          <p:nvPr>
            <p:ph type="ftr" sz="quarter" idx="10"/>
          </p:nvPr>
        </p:nvSpPr>
        <p:spPr>
          <a:ln/>
        </p:spPr>
        <p:txBody>
          <a:bodyPr/>
          <a:lstStyle>
            <a:lvl1pPr>
              <a:defRPr/>
            </a:lvl1pPr>
          </a:lstStyle>
          <a:p>
            <a:pPr>
              <a:defRPr/>
            </a:pPr>
            <a:r>
              <a:rPr lang="en-GB"/>
              <a:t>Europ Assistance Country |  DOCUMENT TITLE |  Department  | Date</a:t>
            </a:r>
          </a:p>
        </p:txBody>
      </p:sp>
      <p:sp>
        <p:nvSpPr>
          <p:cNvPr id="6" name="Rectangle 6"/>
          <p:cNvSpPr>
            <a:spLocks noGrp="1" noChangeArrowheads="1"/>
          </p:cNvSpPr>
          <p:nvPr>
            <p:ph type="sldNum" sz="quarter" idx="11"/>
          </p:nvPr>
        </p:nvSpPr>
        <p:spPr>
          <a:ln/>
        </p:spPr>
        <p:txBody>
          <a:bodyPr/>
          <a:lstStyle>
            <a:lvl1pPr>
              <a:defRPr/>
            </a:lvl1pPr>
          </a:lstStyle>
          <a:p>
            <a:pPr>
              <a:defRPr/>
            </a:pPr>
            <a:fld id="{C42139F2-60C9-4A40-8FA9-C39A739B42A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5"/>
          <p:cNvSpPr>
            <a:spLocks noGrp="1" noChangeArrowheads="1"/>
          </p:cNvSpPr>
          <p:nvPr>
            <p:ph type="ftr" sz="quarter" idx="10"/>
          </p:nvPr>
        </p:nvSpPr>
        <p:spPr>
          <a:ln/>
        </p:spPr>
        <p:txBody>
          <a:bodyPr/>
          <a:lstStyle>
            <a:lvl1pPr>
              <a:defRPr/>
            </a:lvl1pPr>
          </a:lstStyle>
          <a:p>
            <a:pPr>
              <a:defRPr/>
            </a:pPr>
            <a:r>
              <a:rPr lang="en-GB"/>
              <a:t>Europ Assistance Country |  DOCUMENT TITLE |  Department  | Date</a:t>
            </a:r>
          </a:p>
        </p:txBody>
      </p:sp>
      <p:sp>
        <p:nvSpPr>
          <p:cNvPr id="8" name="Rectangle 6"/>
          <p:cNvSpPr>
            <a:spLocks noGrp="1" noChangeArrowheads="1"/>
          </p:cNvSpPr>
          <p:nvPr>
            <p:ph type="sldNum" sz="quarter" idx="11"/>
          </p:nvPr>
        </p:nvSpPr>
        <p:spPr>
          <a:ln/>
        </p:spPr>
        <p:txBody>
          <a:bodyPr/>
          <a:lstStyle>
            <a:lvl1pPr>
              <a:defRPr/>
            </a:lvl1pPr>
          </a:lstStyle>
          <a:p>
            <a:pPr>
              <a:defRPr/>
            </a:pPr>
            <a:fld id="{64D7B91E-69DD-498E-875A-568B7F41EF1E}"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5"/>
          <p:cNvSpPr>
            <a:spLocks noGrp="1" noChangeArrowheads="1"/>
          </p:cNvSpPr>
          <p:nvPr>
            <p:ph type="ftr" sz="quarter" idx="10"/>
          </p:nvPr>
        </p:nvSpPr>
        <p:spPr>
          <a:ln/>
        </p:spPr>
        <p:txBody>
          <a:bodyPr/>
          <a:lstStyle>
            <a:lvl1pPr>
              <a:defRPr/>
            </a:lvl1pPr>
          </a:lstStyle>
          <a:p>
            <a:pPr>
              <a:defRPr/>
            </a:pPr>
            <a:r>
              <a:rPr lang="en-GB"/>
              <a:t>Europ Assistance Country |  DOCUMENT TITLE |  Department  | Date</a:t>
            </a:r>
          </a:p>
        </p:txBody>
      </p:sp>
      <p:sp>
        <p:nvSpPr>
          <p:cNvPr id="4" name="Rectangle 6"/>
          <p:cNvSpPr>
            <a:spLocks noGrp="1" noChangeArrowheads="1"/>
          </p:cNvSpPr>
          <p:nvPr>
            <p:ph type="sldNum" sz="quarter" idx="11"/>
          </p:nvPr>
        </p:nvSpPr>
        <p:spPr>
          <a:ln/>
        </p:spPr>
        <p:txBody>
          <a:bodyPr/>
          <a:lstStyle>
            <a:lvl1pPr>
              <a:defRPr/>
            </a:lvl1pPr>
          </a:lstStyle>
          <a:p>
            <a:pPr>
              <a:defRPr/>
            </a:pPr>
            <a:fld id="{C67DEB71-5F04-4117-BCED-7043044BDD0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Europ Assistance Country |  DOCUMENT TITLE |  Department  | Date</a:t>
            </a:r>
          </a:p>
        </p:txBody>
      </p:sp>
      <p:sp>
        <p:nvSpPr>
          <p:cNvPr id="3" name="Rectangle 6"/>
          <p:cNvSpPr>
            <a:spLocks noGrp="1" noChangeArrowheads="1"/>
          </p:cNvSpPr>
          <p:nvPr>
            <p:ph type="sldNum" sz="quarter" idx="11"/>
          </p:nvPr>
        </p:nvSpPr>
        <p:spPr>
          <a:ln/>
        </p:spPr>
        <p:txBody>
          <a:bodyPr/>
          <a:lstStyle>
            <a:lvl1pPr>
              <a:defRPr/>
            </a:lvl1pPr>
          </a:lstStyle>
          <a:p>
            <a:pPr>
              <a:defRPr/>
            </a:pPr>
            <a:fld id="{38012967-32F6-4A27-8E78-3F05C7B98B1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Europ Assistance Country |  DOCUMENT TITLE |  Department  | Date</a:t>
            </a:r>
          </a:p>
        </p:txBody>
      </p:sp>
      <p:sp>
        <p:nvSpPr>
          <p:cNvPr id="6" name="Rectangle 6"/>
          <p:cNvSpPr>
            <a:spLocks noGrp="1" noChangeArrowheads="1"/>
          </p:cNvSpPr>
          <p:nvPr>
            <p:ph type="sldNum" sz="quarter" idx="11"/>
          </p:nvPr>
        </p:nvSpPr>
        <p:spPr>
          <a:ln/>
        </p:spPr>
        <p:txBody>
          <a:bodyPr/>
          <a:lstStyle>
            <a:lvl1pPr>
              <a:defRPr/>
            </a:lvl1pPr>
          </a:lstStyle>
          <a:p>
            <a:pPr>
              <a:defRPr/>
            </a:pPr>
            <a:fld id="{6396AD8B-A7D6-4D35-B1FB-CBDEDCCC1B6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smtClean="0"/>
              <a:t>Kép beszúrásához kattintson az ikonra</a:t>
            </a:r>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Europ Assistance Country |  DOCUMENT TITLE |  Department  | Date</a:t>
            </a:r>
          </a:p>
        </p:txBody>
      </p:sp>
      <p:sp>
        <p:nvSpPr>
          <p:cNvPr id="6" name="Rectangle 6"/>
          <p:cNvSpPr>
            <a:spLocks noGrp="1" noChangeArrowheads="1"/>
          </p:cNvSpPr>
          <p:nvPr>
            <p:ph type="sldNum" sz="quarter" idx="11"/>
          </p:nvPr>
        </p:nvSpPr>
        <p:spPr>
          <a:ln/>
        </p:spPr>
        <p:txBody>
          <a:bodyPr/>
          <a:lstStyle>
            <a:lvl1pPr>
              <a:defRPr/>
            </a:lvl1pPr>
          </a:lstStyle>
          <a:p>
            <a:pPr>
              <a:defRPr/>
            </a:pPr>
            <a:fld id="{F4AB8616-7CA3-488B-91E5-2C99CF45DCE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gray">
          <a:xfrm>
            <a:off x="2260600" y="457200"/>
            <a:ext cx="65309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hu-HU" smtClean="0"/>
              <a:t>Mintacím szerkesztése</a:t>
            </a:r>
            <a:endParaRPr lang="en-GB" smtClean="0"/>
          </a:p>
        </p:txBody>
      </p:sp>
      <p:sp>
        <p:nvSpPr>
          <p:cNvPr id="2051" name="Rectangle 3"/>
          <p:cNvSpPr>
            <a:spLocks noGrp="1" noChangeArrowheads="1"/>
          </p:cNvSpPr>
          <p:nvPr>
            <p:ph type="body" idx="1"/>
          </p:nvPr>
        </p:nvSpPr>
        <p:spPr bwMode="gray">
          <a:xfrm>
            <a:off x="350838" y="2209800"/>
            <a:ext cx="8440737" cy="424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smtClean="0"/>
          </a:p>
        </p:txBody>
      </p:sp>
      <p:sp>
        <p:nvSpPr>
          <p:cNvPr id="1029" name="Rectangle 5"/>
          <p:cNvSpPr>
            <a:spLocks noGrp="1" noChangeArrowheads="1"/>
          </p:cNvSpPr>
          <p:nvPr>
            <p:ph type="ftr" sz="quarter" idx="3"/>
          </p:nvPr>
        </p:nvSpPr>
        <p:spPr bwMode="gray">
          <a:xfrm>
            <a:off x="2133600" y="6457950"/>
            <a:ext cx="6248400" cy="247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600" b="1">
                <a:solidFill>
                  <a:schemeClr val="tx2"/>
                </a:solidFill>
                <a:latin typeface="Arial" charset="0"/>
                <a:cs typeface="Arial" charset="0"/>
              </a:defRPr>
            </a:lvl1pPr>
          </a:lstStyle>
          <a:p>
            <a:pPr>
              <a:defRPr/>
            </a:pPr>
            <a:r>
              <a:rPr lang="en-GB"/>
              <a:t>Europ Assistance Country |  DOCUMENT TITLE |  Department  | Date</a:t>
            </a:r>
          </a:p>
        </p:txBody>
      </p:sp>
      <p:sp>
        <p:nvSpPr>
          <p:cNvPr id="1030" name="Rectangle 6"/>
          <p:cNvSpPr>
            <a:spLocks noGrp="1" noChangeArrowheads="1"/>
          </p:cNvSpPr>
          <p:nvPr>
            <p:ph type="sldNum" sz="quarter" idx="4"/>
          </p:nvPr>
        </p:nvSpPr>
        <p:spPr bwMode="gray">
          <a:xfrm>
            <a:off x="8394700" y="6457950"/>
            <a:ext cx="396875" cy="2540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800" b="1">
                <a:solidFill>
                  <a:schemeClr val="tx2"/>
                </a:solidFill>
                <a:latin typeface="Arial" charset="0"/>
                <a:cs typeface="Arial" charset="0"/>
              </a:defRPr>
            </a:lvl1pPr>
          </a:lstStyle>
          <a:p>
            <a:pPr>
              <a:defRPr/>
            </a:pPr>
            <a:fld id="{FCC71854-ED6D-4255-82C0-937E2D305E5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55"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dt="0"/>
  <p:txStyles>
    <p:titleStyle>
      <a:lvl1pPr algn="l" rtl="0" eaLnBrk="0" fontAlgn="base" hangingPunct="0">
        <a:lnSpc>
          <a:spcPct val="90000"/>
        </a:lnSpc>
        <a:spcBef>
          <a:spcPct val="0"/>
        </a:spcBef>
        <a:spcAft>
          <a:spcPct val="0"/>
        </a:spcAft>
        <a:defRPr sz="3000">
          <a:solidFill>
            <a:srgbClr val="FFFFFF"/>
          </a:solidFill>
          <a:latin typeface="+mj-lt"/>
          <a:ea typeface="+mj-ea"/>
          <a:cs typeface="+mj-cs"/>
        </a:defRPr>
      </a:lvl1pPr>
      <a:lvl2pPr algn="l" rtl="0" eaLnBrk="0" fontAlgn="base" hangingPunct="0">
        <a:lnSpc>
          <a:spcPct val="90000"/>
        </a:lnSpc>
        <a:spcBef>
          <a:spcPct val="0"/>
        </a:spcBef>
        <a:spcAft>
          <a:spcPct val="0"/>
        </a:spcAft>
        <a:defRPr sz="3000">
          <a:solidFill>
            <a:srgbClr val="FFFFFF"/>
          </a:solidFill>
          <a:latin typeface="Arial" charset="0"/>
          <a:cs typeface="Arial" charset="0"/>
        </a:defRPr>
      </a:lvl2pPr>
      <a:lvl3pPr algn="l" rtl="0" eaLnBrk="0" fontAlgn="base" hangingPunct="0">
        <a:lnSpc>
          <a:spcPct val="90000"/>
        </a:lnSpc>
        <a:spcBef>
          <a:spcPct val="0"/>
        </a:spcBef>
        <a:spcAft>
          <a:spcPct val="0"/>
        </a:spcAft>
        <a:defRPr sz="3000">
          <a:solidFill>
            <a:srgbClr val="FFFFFF"/>
          </a:solidFill>
          <a:latin typeface="Arial" charset="0"/>
          <a:cs typeface="Arial" charset="0"/>
        </a:defRPr>
      </a:lvl3pPr>
      <a:lvl4pPr algn="l" rtl="0" eaLnBrk="0" fontAlgn="base" hangingPunct="0">
        <a:lnSpc>
          <a:spcPct val="90000"/>
        </a:lnSpc>
        <a:spcBef>
          <a:spcPct val="0"/>
        </a:spcBef>
        <a:spcAft>
          <a:spcPct val="0"/>
        </a:spcAft>
        <a:defRPr sz="3000">
          <a:solidFill>
            <a:srgbClr val="FFFFFF"/>
          </a:solidFill>
          <a:latin typeface="Arial" charset="0"/>
          <a:cs typeface="Arial" charset="0"/>
        </a:defRPr>
      </a:lvl4pPr>
      <a:lvl5pPr algn="l" rtl="0" eaLnBrk="0" fontAlgn="base" hangingPunct="0">
        <a:lnSpc>
          <a:spcPct val="90000"/>
        </a:lnSpc>
        <a:spcBef>
          <a:spcPct val="0"/>
        </a:spcBef>
        <a:spcAft>
          <a:spcPct val="0"/>
        </a:spcAft>
        <a:defRPr sz="3000">
          <a:solidFill>
            <a:srgbClr val="FFFFFF"/>
          </a:solidFill>
          <a:latin typeface="Arial" charset="0"/>
          <a:cs typeface="Arial" charset="0"/>
        </a:defRPr>
      </a:lvl5pPr>
      <a:lvl6pPr marL="457200" algn="l" rtl="0" eaLnBrk="1" fontAlgn="base" hangingPunct="1">
        <a:lnSpc>
          <a:spcPct val="90000"/>
        </a:lnSpc>
        <a:spcBef>
          <a:spcPct val="0"/>
        </a:spcBef>
        <a:spcAft>
          <a:spcPct val="0"/>
        </a:spcAft>
        <a:defRPr sz="3000">
          <a:solidFill>
            <a:srgbClr val="FFFFFF"/>
          </a:solidFill>
          <a:latin typeface="Arial" charset="0"/>
          <a:cs typeface="Arial" charset="0"/>
        </a:defRPr>
      </a:lvl6pPr>
      <a:lvl7pPr marL="914400" algn="l" rtl="0" eaLnBrk="1" fontAlgn="base" hangingPunct="1">
        <a:lnSpc>
          <a:spcPct val="90000"/>
        </a:lnSpc>
        <a:spcBef>
          <a:spcPct val="0"/>
        </a:spcBef>
        <a:spcAft>
          <a:spcPct val="0"/>
        </a:spcAft>
        <a:defRPr sz="3000">
          <a:solidFill>
            <a:srgbClr val="FFFFFF"/>
          </a:solidFill>
          <a:latin typeface="Arial" charset="0"/>
          <a:cs typeface="Arial" charset="0"/>
        </a:defRPr>
      </a:lvl7pPr>
      <a:lvl8pPr marL="1371600" algn="l" rtl="0" eaLnBrk="1" fontAlgn="base" hangingPunct="1">
        <a:lnSpc>
          <a:spcPct val="90000"/>
        </a:lnSpc>
        <a:spcBef>
          <a:spcPct val="0"/>
        </a:spcBef>
        <a:spcAft>
          <a:spcPct val="0"/>
        </a:spcAft>
        <a:defRPr sz="3000">
          <a:solidFill>
            <a:srgbClr val="FFFFFF"/>
          </a:solidFill>
          <a:latin typeface="Arial" charset="0"/>
          <a:cs typeface="Arial" charset="0"/>
        </a:defRPr>
      </a:lvl8pPr>
      <a:lvl9pPr marL="1828800" algn="l" rtl="0" eaLnBrk="1" fontAlgn="base" hangingPunct="1">
        <a:lnSpc>
          <a:spcPct val="90000"/>
        </a:lnSpc>
        <a:spcBef>
          <a:spcPct val="0"/>
        </a:spcBef>
        <a:spcAft>
          <a:spcPct val="0"/>
        </a:spcAft>
        <a:defRPr sz="3000">
          <a:solidFill>
            <a:srgbClr val="FFFFFF"/>
          </a:solidFill>
          <a:latin typeface="Arial" charset="0"/>
          <a:cs typeface="Arial" charset="0"/>
        </a:defRPr>
      </a:lvl9pPr>
    </p:titleStyle>
    <p:bodyStyle>
      <a:lvl1pPr marL="342900" indent="-342900" algn="l" rtl="0" eaLnBrk="0" fontAlgn="base" hangingPunct="0">
        <a:spcBef>
          <a:spcPct val="0"/>
        </a:spcBef>
        <a:spcAft>
          <a:spcPct val="30000"/>
        </a:spcAft>
        <a:buFont typeface="Wingdings" pitchFamily="2" charset="2"/>
        <a:buChar char="§"/>
        <a:defRPr sz="2200" b="1">
          <a:solidFill>
            <a:schemeClr val="tx1"/>
          </a:solidFill>
          <a:latin typeface="+mn-lt"/>
          <a:ea typeface="+mn-ea"/>
          <a:cs typeface="+mn-cs"/>
        </a:defRPr>
      </a:lvl1pPr>
      <a:lvl2pPr marL="1327150" indent="-285750" algn="l" rtl="0" eaLnBrk="0" fontAlgn="base" hangingPunct="0">
        <a:spcBef>
          <a:spcPct val="0"/>
        </a:spcBef>
        <a:spcAft>
          <a:spcPct val="30000"/>
        </a:spcAft>
        <a:buChar char="–"/>
        <a:defRPr>
          <a:solidFill>
            <a:schemeClr val="tx2"/>
          </a:solidFill>
          <a:latin typeface="+mn-lt"/>
          <a:cs typeface="+mn-cs"/>
        </a:defRPr>
      </a:lvl2pPr>
      <a:lvl3pPr marL="1746250" indent="-228600" algn="l" rtl="0" eaLnBrk="0" fontAlgn="base" hangingPunct="0">
        <a:spcBef>
          <a:spcPct val="0"/>
        </a:spcBef>
        <a:spcAft>
          <a:spcPct val="30000"/>
        </a:spcAft>
        <a:buSzPct val="70000"/>
        <a:buFont typeface="Wingdings" pitchFamily="2" charset="2"/>
        <a:buChar char="l"/>
        <a:defRPr sz="1600">
          <a:solidFill>
            <a:schemeClr val="tx2"/>
          </a:solidFill>
          <a:latin typeface="+mn-lt"/>
          <a:cs typeface="+mn-cs"/>
        </a:defRPr>
      </a:lvl3pPr>
      <a:lvl4pPr marL="2165350" indent="-228600" algn="l" rtl="0" eaLnBrk="0" fontAlgn="base" hangingPunct="0">
        <a:spcBef>
          <a:spcPct val="0"/>
        </a:spcBef>
        <a:spcAft>
          <a:spcPct val="30000"/>
        </a:spcAft>
        <a:buSzPct val="60000"/>
        <a:buFont typeface="Wingdings" pitchFamily="2" charset="2"/>
        <a:buChar char="§"/>
        <a:defRPr sz="1300">
          <a:solidFill>
            <a:schemeClr val="tx2"/>
          </a:solidFill>
          <a:latin typeface="+mn-lt"/>
          <a:cs typeface="+mn-cs"/>
        </a:defRPr>
      </a:lvl4pPr>
      <a:lvl5pPr marL="2584450" indent="-228600" algn="l" rtl="0" eaLnBrk="0" fontAlgn="base" hangingPunct="0">
        <a:spcBef>
          <a:spcPct val="0"/>
        </a:spcBef>
        <a:spcAft>
          <a:spcPct val="30000"/>
        </a:spcAft>
        <a:buChar char="-"/>
        <a:defRPr sz="1000">
          <a:solidFill>
            <a:schemeClr val="tx2"/>
          </a:solidFill>
          <a:latin typeface="+mn-lt"/>
          <a:cs typeface="+mn-cs"/>
        </a:defRPr>
      </a:lvl5pPr>
      <a:lvl6pPr marL="3041650" indent="-228600" algn="l" rtl="0" eaLnBrk="1" fontAlgn="base" hangingPunct="1">
        <a:spcBef>
          <a:spcPct val="0"/>
        </a:spcBef>
        <a:spcAft>
          <a:spcPct val="30000"/>
        </a:spcAft>
        <a:buChar char="-"/>
        <a:defRPr sz="1000">
          <a:solidFill>
            <a:schemeClr val="tx2"/>
          </a:solidFill>
          <a:latin typeface="+mn-lt"/>
          <a:cs typeface="+mn-cs"/>
        </a:defRPr>
      </a:lvl6pPr>
      <a:lvl7pPr marL="3498850" indent="-228600" algn="l" rtl="0" eaLnBrk="1" fontAlgn="base" hangingPunct="1">
        <a:spcBef>
          <a:spcPct val="0"/>
        </a:spcBef>
        <a:spcAft>
          <a:spcPct val="30000"/>
        </a:spcAft>
        <a:buChar char="-"/>
        <a:defRPr sz="1000">
          <a:solidFill>
            <a:schemeClr val="tx2"/>
          </a:solidFill>
          <a:latin typeface="+mn-lt"/>
          <a:cs typeface="+mn-cs"/>
        </a:defRPr>
      </a:lvl7pPr>
      <a:lvl8pPr marL="3956050" indent="-228600" algn="l" rtl="0" eaLnBrk="1" fontAlgn="base" hangingPunct="1">
        <a:spcBef>
          <a:spcPct val="0"/>
        </a:spcBef>
        <a:spcAft>
          <a:spcPct val="30000"/>
        </a:spcAft>
        <a:buChar char="-"/>
        <a:defRPr sz="1000">
          <a:solidFill>
            <a:schemeClr val="tx2"/>
          </a:solidFill>
          <a:latin typeface="+mn-lt"/>
          <a:cs typeface="+mn-cs"/>
        </a:defRPr>
      </a:lvl8pPr>
      <a:lvl9pPr marL="4413250" indent="-228600" algn="l" rtl="0" eaLnBrk="1" fontAlgn="base" hangingPunct="1">
        <a:spcBef>
          <a:spcPct val="0"/>
        </a:spcBef>
        <a:spcAft>
          <a:spcPct val="30000"/>
        </a:spcAft>
        <a:buChar char="-"/>
        <a:defRPr sz="1000">
          <a:solidFill>
            <a:schemeClr val="tx2"/>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hyperlink" Target="http://images.google.hu/imgres?imgurl=http://www.mrk.hu/eng/gfx/sponsor/MKB_logo.jpg&amp;imgrefurl=http://www.mrk.hu/eng/?id=3&amp;usg=__lAI7YDlI3aVWe31u3dcg9gGBMTo=&amp;h=137&amp;w=110&amp;sz=14&amp;hl=hu&amp;start=1&amp;tbnid=nR9SqCntM6PU-M:&amp;tbnh=93&amp;tbnw=75&amp;prev=/images?q=mkb+bank+logo&amp;gbv=2&amp;hl=hu&amp;sa=G" TargetMode="External"/><Relationship Id="rId18" Type="http://schemas.openxmlformats.org/officeDocument/2006/relationships/image" Target="http://www.generali.hu/upload/sajtoszoba/fotok/genertellog2001.jpg" TargetMode="External"/><Relationship Id="rId26" Type="http://schemas.openxmlformats.org/officeDocument/2006/relationships/image" Target="../media/image28.png"/><Relationship Id="rId39" Type="http://schemas.openxmlformats.org/officeDocument/2006/relationships/image" Target="../media/image37.emf"/><Relationship Id="rId21" Type="http://schemas.openxmlformats.org/officeDocument/2006/relationships/oleObject" Target="../embeddings/oleObject1.bin"/><Relationship Id="rId34" Type="http://schemas.openxmlformats.org/officeDocument/2006/relationships/image" Target="http://www.fiat.com/FIAT_COM/uploads/1073/1074041113/20060228/blue&amp;me_01.jpg" TargetMode="External"/><Relationship Id="rId42" Type="http://schemas.openxmlformats.org/officeDocument/2006/relationships/image" Target="../media/image39.png"/><Relationship Id="rId47" Type="http://schemas.openxmlformats.org/officeDocument/2006/relationships/hyperlink" Target="http://images.google.hu/imgres?imgurl=http://renaultsandero.eu/wp-content/uploads/2008/05/dacia-logo-new.jpg&amp;imgrefurl=http://renaultsandero.eu/page/2/&amp;usg=__lnGIcTf8zaNjrtYkW8UG3mClX0Y=&amp;h=250&amp;w=250&amp;sz=10&amp;hl=hu&amp;start=2&amp;tbnid=1tMnebFf3OKdFM:&amp;tbnh=111&amp;tbnw=111&amp;prev=/images?q=dacia+logo&amp;gbv=2&amp;hl=hu" TargetMode="External"/><Relationship Id="rId50" Type="http://schemas.openxmlformats.org/officeDocument/2006/relationships/image" Target="../media/image46.jpeg"/><Relationship Id="rId55" Type="http://schemas.openxmlformats.org/officeDocument/2006/relationships/image" Target="../media/image50.jpeg"/><Relationship Id="rId63" Type="http://schemas.openxmlformats.org/officeDocument/2006/relationships/image" Target="../media/image56.wmf"/><Relationship Id="rId68" Type="http://schemas.openxmlformats.org/officeDocument/2006/relationships/hyperlink" Target="http://images.google.hu/imgres?imgurl=http://www.klikkbank.hu/i/0807/20080711cibbankuj2.jpg&amp;imgrefurl=http://www.klikkbank.hu/bankihirek/20080711-atalakulnak-a-cib-bank-fiokjai-logo-szlogen-imazs.html&amp;usg=__4bw4CYmvqEf8kyKHO0t6fXpmO0M=&amp;h=246&amp;w=245&amp;sz=51&amp;hl=hu&amp;start=3&amp;tbnid=w6VqAvrt_ZOv2M:&amp;tbnh=110&amp;tbnw=110&amp;prev=/images?q=cib+logo&amp;gbv=2&amp;hl=hu&amp;sa=G" TargetMode="External"/><Relationship Id="rId7" Type="http://schemas.openxmlformats.org/officeDocument/2006/relationships/image" Target="../media/image16.png"/><Relationship Id="rId71" Type="http://schemas.openxmlformats.org/officeDocument/2006/relationships/image" Target="../media/image62.png"/><Relationship Id="rId2" Type="http://schemas.openxmlformats.org/officeDocument/2006/relationships/slideLayout" Target="../slideLayouts/slideLayout2.xml"/><Relationship Id="rId16" Type="http://schemas.openxmlformats.org/officeDocument/2006/relationships/hyperlink" Target="http://www.genertel.hu/" TargetMode="External"/><Relationship Id="rId29" Type="http://schemas.openxmlformats.org/officeDocument/2006/relationships/oleObject" Target="../embeddings/oleObject2.bin"/><Relationship Id="rId11" Type="http://schemas.openxmlformats.org/officeDocument/2006/relationships/image" Target="../media/image19.jpeg"/><Relationship Id="rId24" Type="http://schemas.openxmlformats.org/officeDocument/2006/relationships/image" Target="../media/image27.png"/><Relationship Id="rId32" Type="http://schemas.openxmlformats.org/officeDocument/2006/relationships/image" Target="../media/image32.jpeg"/><Relationship Id="rId37" Type="http://schemas.openxmlformats.org/officeDocument/2006/relationships/image" Target="../media/image35.png"/><Relationship Id="rId40" Type="http://schemas.openxmlformats.org/officeDocument/2006/relationships/image" Target="../media/image38.jpeg"/><Relationship Id="rId45" Type="http://schemas.openxmlformats.org/officeDocument/2006/relationships/image" Target="../media/image42.jpeg"/><Relationship Id="rId53" Type="http://schemas.openxmlformats.org/officeDocument/2006/relationships/image" Target="../media/image48.jpeg"/><Relationship Id="rId58" Type="http://schemas.openxmlformats.org/officeDocument/2006/relationships/image" Target="../media/image52.png"/><Relationship Id="rId66" Type="http://schemas.openxmlformats.org/officeDocument/2006/relationships/image" Target="../media/image58.jpeg"/><Relationship Id="rId5" Type="http://schemas.openxmlformats.org/officeDocument/2006/relationships/image" Target="../media/image15.png"/><Relationship Id="rId15" Type="http://schemas.openxmlformats.org/officeDocument/2006/relationships/image" Target="../media/image22.jpeg"/><Relationship Id="rId23" Type="http://schemas.openxmlformats.org/officeDocument/2006/relationships/image" Target="../media/image26.png"/><Relationship Id="rId28" Type="http://schemas.openxmlformats.org/officeDocument/2006/relationships/image" Target="../media/image30.png"/><Relationship Id="rId36" Type="http://schemas.openxmlformats.org/officeDocument/2006/relationships/hyperlink" Target="http://www.arval.hu/eng" TargetMode="External"/><Relationship Id="rId49" Type="http://schemas.openxmlformats.org/officeDocument/2006/relationships/image" Target="../media/image45.jpeg"/><Relationship Id="rId57" Type="http://schemas.openxmlformats.org/officeDocument/2006/relationships/oleObject" Target="../embeddings/oleObject3.bin"/><Relationship Id="rId61" Type="http://schemas.openxmlformats.org/officeDocument/2006/relationships/image" Target="../media/image54.jpeg"/><Relationship Id="rId10" Type="http://schemas.openxmlformats.org/officeDocument/2006/relationships/image" Target="../media/image18.png"/><Relationship Id="rId19" Type="http://schemas.openxmlformats.org/officeDocument/2006/relationships/image" Target="../media/image24.jpeg"/><Relationship Id="rId31" Type="http://schemas.openxmlformats.org/officeDocument/2006/relationships/image" Target="../media/image31.png"/><Relationship Id="rId44" Type="http://schemas.openxmlformats.org/officeDocument/2006/relationships/image" Target="../media/image41.jpeg"/><Relationship Id="rId52" Type="http://schemas.openxmlformats.org/officeDocument/2006/relationships/image" Target="../media/image47.jpeg"/><Relationship Id="rId60" Type="http://schemas.openxmlformats.org/officeDocument/2006/relationships/hyperlink" Target="http://images.google.hu/imgres?imgurl=http://petrenicoara.files.wordpress.com/2008/02/b_transilvania.jpg&amp;imgrefurl=http://mioritaconfuza.wordpress.com/about/&amp;usg=__PJ_emRNYKLJ_n-J1ZbIgG4g4E6g=&amp;h=200&amp;w=200&amp;sz=8&amp;hl=hu&amp;start=2&amp;tbnid=A8K1pihNX3DAWM:&amp;tbnh=104&amp;tbnw=104&amp;prev=/images?q=banka+transilvania&amp;gbv=2&amp;hl=hu" TargetMode="External"/><Relationship Id="rId65" Type="http://schemas.openxmlformats.org/officeDocument/2006/relationships/hyperlink" Target="http://www.aonbiztositasok.hu/buk/pic/chartislogo.jpg" TargetMode="External"/><Relationship Id="rId73" Type="http://schemas.openxmlformats.org/officeDocument/2006/relationships/image" Target="../media/image63.png"/><Relationship Id="rId4" Type="http://schemas.openxmlformats.org/officeDocument/2006/relationships/hyperlink" Target="http://www.aegon.hu/" TargetMode="External"/><Relationship Id="rId9" Type="http://schemas.openxmlformats.org/officeDocument/2006/relationships/image" Target="../media/image17.png"/><Relationship Id="rId14" Type="http://schemas.openxmlformats.org/officeDocument/2006/relationships/image" Target="../media/image21.jpeg"/><Relationship Id="rId22" Type="http://schemas.openxmlformats.org/officeDocument/2006/relationships/hyperlink" Target="http://www.toyota.es/index.html" TargetMode="External"/><Relationship Id="rId27" Type="http://schemas.openxmlformats.org/officeDocument/2006/relationships/image" Target="../media/image29.png"/><Relationship Id="rId30" Type="http://schemas.openxmlformats.org/officeDocument/2006/relationships/hyperlink" Target="http://www.honda.hu/index.php" TargetMode="External"/><Relationship Id="rId35" Type="http://schemas.openxmlformats.org/officeDocument/2006/relationships/image" Target="../media/image34.png"/><Relationship Id="rId43" Type="http://schemas.openxmlformats.org/officeDocument/2006/relationships/image" Target="../media/image40.jpeg"/><Relationship Id="rId48" Type="http://schemas.openxmlformats.org/officeDocument/2006/relationships/image" Target="../media/image44.jpeg"/><Relationship Id="rId56" Type="http://schemas.openxmlformats.org/officeDocument/2006/relationships/image" Target="../media/image51.jpeg"/><Relationship Id="rId64" Type="http://schemas.openxmlformats.org/officeDocument/2006/relationships/image" Target="../media/image57.png"/><Relationship Id="rId69" Type="http://schemas.openxmlformats.org/officeDocument/2006/relationships/image" Target="../media/image60.jpeg"/><Relationship Id="rId8" Type="http://schemas.openxmlformats.org/officeDocument/2006/relationships/hyperlink" Target="http://www.argosz.hu/index.php" TargetMode="External"/><Relationship Id="rId51" Type="http://schemas.openxmlformats.org/officeDocument/2006/relationships/hyperlink" Target="http://images.google.hu/imgres?imgurl=http://ceoworld.biz/ceo/wp-content/uploads/2009/07/Peugeot-Citroen_logo_svg.png&amp;imgrefurl=http://ceoworld.biz/ceo/tag/peugeot-citroen/&amp;usg=__O3zGpr4YG25RORyF6ZWNlyQdxWc=&amp;h=599&amp;w=625&amp;sz=37&amp;hl=hu&amp;start=2&amp;tbnid=H2CluMtpKE9Y_M:&amp;tbnh=130&amp;tbnw=136&amp;prev=/images?q=peugeot+logo&amp;gbv=2&amp;hl=hu&amp;sa=G" TargetMode="External"/><Relationship Id="rId72" Type="http://schemas.openxmlformats.org/officeDocument/2006/relationships/hyperlink" Target="http://www.ddor.co.rs/" TargetMode="External"/><Relationship Id="rId3" Type="http://schemas.openxmlformats.org/officeDocument/2006/relationships/image" Target="../media/image14.png"/><Relationship Id="rId12" Type="http://schemas.openxmlformats.org/officeDocument/2006/relationships/image" Target="../media/image20.jpeg"/><Relationship Id="rId17" Type="http://schemas.openxmlformats.org/officeDocument/2006/relationships/image" Target="../media/image23.jpeg"/><Relationship Id="rId25" Type="http://schemas.openxmlformats.org/officeDocument/2006/relationships/hyperlink" Target="http://www.kiamotors.hu/index.php" TargetMode="External"/><Relationship Id="rId33" Type="http://schemas.openxmlformats.org/officeDocument/2006/relationships/image" Target="../media/image33.jpeg"/><Relationship Id="rId38" Type="http://schemas.openxmlformats.org/officeDocument/2006/relationships/image" Target="../media/image36.jpeg"/><Relationship Id="rId46" Type="http://schemas.openxmlformats.org/officeDocument/2006/relationships/image" Target="../media/image43.jpeg"/><Relationship Id="rId59" Type="http://schemas.openxmlformats.org/officeDocument/2006/relationships/image" Target="../media/image53.jpeg"/><Relationship Id="rId67" Type="http://schemas.openxmlformats.org/officeDocument/2006/relationships/image" Target="../media/image59.jpeg"/><Relationship Id="rId20" Type="http://schemas.openxmlformats.org/officeDocument/2006/relationships/image" Target="../media/image25.jpeg"/><Relationship Id="rId41" Type="http://schemas.openxmlformats.org/officeDocument/2006/relationships/image" Target="http://www.eub.hu/images/Seged/logob4.jpg" TargetMode="External"/><Relationship Id="rId54" Type="http://schemas.openxmlformats.org/officeDocument/2006/relationships/image" Target="../media/image49.png"/><Relationship Id="rId62" Type="http://schemas.openxmlformats.org/officeDocument/2006/relationships/image" Target="../media/image55.png"/><Relationship Id="rId70" Type="http://schemas.openxmlformats.org/officeDocument/2006/relationships/image" Target="../media/image61.jpeg"/><Relationship Id="rId1" Type="http://schemas.openxmlformats.org/officeDocument/2006/relationships/vmlDrawing" Target="../drawings/vmlDrawing1.vml"/><Relationship Id="rId6" Type="http://schemas.openxmlformats.org/officeDocument/2006/relationships/hyperlink" Target="http://www.fhb.hu/index.fhb"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laszlo.kalmar@europ-assistance.hu" TargetMode="External"/><Relationship Id="rId2" Type="http://schemas.openxmlformats.org/officeDocument/2006/relationships/hyperlink" Target="mailto:vuk.susic@europ-assistance.hu"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hu-HU" sz="5000" smtClean="0"/>
              <a:t>Europ Assistance Mađarska</a:t>
            </a:r>
            <a:endParaRPr lang="en-GB" sz="5000" smtClean="0"/>
          </a:p>
        </p:txBody>
      </p:sp>
      <p:sp>
        <p:nvSpPr>
          <p:cNvPr id="4099" name="Rectangle 3"/>
          <p:cNvSpPr>
            <a:spLocks noGrp="1" noChangeArrowheads="1"/>
          </p:cNvSpPr>
          <p:nvPr>
            <p:ph type="subTitle" idx="1"/>
          </p:nvPr>
        </p:nvSpPr>
        <p:spPr/>
        <p:txBody>
          <a:bodyPr/>
          <a:lstStyle/>
          <a:p>
            <a:pPr eaLnBrk="1" hangingPunct="1"/>
            <a:r>
              <a:rPr lang="hu-HU" dirty="0" smtClean="0"/>
              <a:t>June 201</a:t>
            </a:r>
            <a:r>
              <a:rPr lang="en-GB" dirty="0" smtClean="0"/>
              <a:t>2</a:t>
            </a:r>
            <a:endParaRPr lang="en-GB" dirty="0" smtClean="0"/>
          </a:p>
        </p:txBody>
      </p:sp>
      <p:sp>
        <p:nvSpPr>
          <p:cNvPr id="4100" name="Text Box 4"/>
          <p:cNvSpPr txBox="1">
            <a:spLocks noChangeArrowheads="1"/>
          </p:cNvSpPr>
          <p:nvPr/>
        </p:nvSpPr>
        <p:spPr bwMode="gray">
          <a:xfrm>
            <a:off x="2133600" y="5394325"/>
            <a:ext cx="6657975" cy="793750"/>
          </a:xfrm>
          <a:prstGeom prst="rect">
            <a:avLst/>
          </a:prstGeom>
          <a:noFill/>
          <a:ln w="9525">
            <a:noFill/>
            <a:miter lim="800000"/>
            <a:headEnd/>
            <a:tailEnd/>
          </a:ln>
        </p:spPr>
        <p:txBody>
          <a:bodyPr lIns="0" tIns="0" rIns="0" bIns="0" anchor="b"/>
          <a:lstStyle/>
          <a:p>
            <a:pPr algn="r">
              <a:spcBef>
                <a:spcPct val="50000"/>
              </a:spcBef>
            </a:pPr>
            <a:r>
              <a:rPr lang="en-GB" sz="1400" b="1" dirty="0" smtClean="0">
                <a:solidFill>
                  <a:schemeClr val="tx2"/>
                </a:solidFill>
              </a:rPr>
              <a:t>22nd </a:t>
            </a:r>
            <a:r>
              <a:rPr lang="en-GB" sz="1400" b="1" dirty="0">
                <a:solidFill>
                  <a:schemeClr val="tx2"/>
                </a:solidFill>
              </a:rPr>
              <a:t>SORS, Sarajevo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ia számának helye 4"/>
          <p:cNvSpPr>
            <a:spLocks noGrp="1"/>
          </p:cNvSpPr>
          <p:nvPr>
            <p:ph type="sldNum" sz="quarter" idx="11"/>
          </p:nvPr>
        </p:nvSpPr>
        <p:spPr>
          <a:noFill/>
        </p:spPr>
        <p:txBody>
          <a:bodyPr/>
          <a:lstStyle/>
          <a:p>
            <a:fld id="{E7612B23-D6C5-4477-9F01-71BD6914EDDF}" type="slidenum">
              <a:rPr lang="en-GB" smtClean="0">
                <a:latin typeface="Arial" pitchFamily="34" charset="0"/>
                <a:cs typeface="Arial" pitchFamily="34" charset="0"/>
              </a:rPr>
              <a:pPr/>
              <a:t>2</a:t>
            </a:fld>
            <a:endParaRPr lang="en-GB" smtClean="0">
              <a:latin typeface="Arial" pitchFamily="34" charset="0"/>
              <a:cs typeface="Arial" pitchFamily="34" charset="0"/>
            </a:endParaRPr>
          </a:p>
        </p:txBody>
      </p:sp>
      <p:sp>
        <p:nvSpPr>
          <p:cNvPr id="5123" name="Rectangle 2"/>
          <p:cNvSpPr>
            <a:spLocks noGrp="1" noChangeArrowheads="1"/>
          </p:cNvSpPr>
          <p:nvPr>
            <p:ph type="title"/>
          </p:nvPr>
        </p:nvSpPr>
        <p:spPr/>
        <p:txBody>
          <a:bodyPr/>
          <a:lstStyle/>
          <a:p>
            <a:pPr eaLnBrk="1" hangingPunct="1"/>
            <a:r>
              <a:rPr lang="hu-HU" sz="3200" smtClean="0"/>
              <a:t>E</a:t>
            </a:r>
            <a:r>
              <a:rPr lang="fr-FR" sz="3200" smtClean="0"/>
              <a:t>urop Assistance </a:t>
            </a:r>
            <a:r>
              <a:rPr lang="hu-HU" sz="3200" smtClean="0"/>
              <a:t>širom sveta</a:t>
            </a:r>
            <a:endParaRPr lang="en-GB" smtClean="0"/>
          </a:p>
        </p:txBody>
      </p:sp>
      <p:sp>
        <p:nvSpPr>
          <p:cNvPr id="5124" name="Rectangle 21"/>
          <p:cNvSpPr>
            <a:spLocks noChangeArrowheads="1"/>
          </p:cNvSpPr>
          <p:nvPr/>
        </p:nvSpPr>
        <p:spPr bwMode="auto">
          <a:xfrm>
            <a:off x="1258888" y="1719263"/>
            <a:ext cx="3744912" cy="1277937"/>
          </a:xfrm>
          <a:prstGeom prst="rect">
            <a:avLst/>
          </a:prstGeom>
          <a:noFill/>
          <a:ln w="9525">
            <a:noFill/>
            <a:miter lim="800000"/>
            <a:headEnd/>
            <a:tailEnd/>
          </a:ln>
        </p:spPr>
        <p:txBody>
          <a:bodyPr>
            <a:spAutoFit/>
          </a:bodyPr>
          <a:lstStyle/>
          <a:p>
            <a:r>
              <a:rPr lang="en-GB" sz="1400" b="1">
                <a:solidFill>
                  <a:schemeClr val="accent1"/>
                </a:solidFill>
                <a:latin typeface="Helvetica" pitchFamily="34" charset="0"/>
              </a:rPr>
              <a:t>38 call cent</a:t>
            </a:r>
            <a:r>
              <a:rPr lang="hu-HU" sz="1400" b="1">
                <a:solidFill>
                  <a:schemeClr val="accent1"/>
                </a:solidFill>
                <a:latin typeface="Helvetica" pitchFamily="34" charset="0"/>
              </a:rPr>
              <a:t>ara</a:t>
            </a:r>
            <a:endParaRPr lang="en-GB" sz="1400" b="1">
              <a:solidFill>
                <a:schemeClr val="accent1"/>
              </a:solidFill>
            </a:endParaRPr>
          </a:p>
          <a:p>
            <a:r>
              <a:rPr lang="en-GB" sz="900">
                <a:solidFill>
                  <a:schemeClr val="tx2"/>
                </a:solidFill>
                <a:latin typeface="Helvetica" pitchFamily="34" charset="0"/>
              </a:rPr>
              <a:t>Angers, Arnhem, Athens, Badajoz (Spain), Barcelona, Brussels, Budapest, Buenos Aires, Deventer (Netherlands), Fort Lauderdale,  Geneva, Johannesburg, Le Mans (France), Lisbon, London, Madrid, Milan, Moscow, Munich, Navan (Ireland), Papeete, Paris, Peking, Prague, Rende (Italy), Rostock (Germany), S</a:t>
            </a:r>
            <a:r>
              <a:rPr lang="en-GB" sz="900">
                <a:solidFill>
                  <a:schemeClr val="tx2"/>
                </a:solidFill>
                <a:latin typeface="Helvetica" pitchFamily="34" charset="0"/>
                <a:ea typeface="ヒラギノ角ゴ Pro W3"/>
                <a:cs typeface="ヒラギノ角ゴ Pro W3"/>
              </a:rPr>
              <a:t>ao</a:t>
            </a:r>
            <a:r>
              <a:rPr lang="en-GB" sz="900">
                <a:solidFill>
                  <a:schemeClr val="tx2"/>
                </a:solidFill>
                <a:latin typeface="Helvetica" pitchFamily="34" charset="0"/>
              </a:rPr>
              <a:t> Paulo, Santiago (Chile), San Diego,  Shanghai, Singapore, Toronto, Tunis, Vienna, Warsaw, Washington DC, Zurich</a:t>
            </a:r>
          </a:p>
        </p:txBody>
      </p:sp>
      <p:sp>
        <p:nvSpPr>
          <p:cNvPr id="5125" name="Rectangle 23"/>
          <p:cNvSpPr>
            <a:spLocks noChangeArrowheads="1"/>
          </p:cNvSpPr>
          <p:nvPr/>
        </p:nvSpPr>
        <p:spPr bwMode="auto">
          <a:xfrm>
            <a:off x="5068888" y="1714500"/>
            <a:ext cx="3390900" cy="1138238"/>
          </a:xfrm>
          <a:prstGeom prst="rect">
            <a:avLst/>
          </a:prstGeom>
          <a:noFill/>
          <a:ln w="9525">
            <a:noFill/>
            <a:miter lim="800000"/>
            <a:headEnd/>
            <a:tailEnd/>
          </a:ln>
        </p:spPr>
        <p:txBody>
          <a:bodyPr>
            <a:spAutoFit/>
          </a:bodyPr>
          <a:lstStyle/>
          <a:p>
            <a:r>
              <a:rPr lang="en-GB" sz="1400" b="1">
                <a:solidFill>
                  <a:schemeClr val="accent1"/>
                </a:solidFill>
                <a:latin typeface="Helvetica" pitchFamily="34" charset="0"/>
              </a:rPr>
              <a:t>35 </a:t>
            </a:r>
            <a:r>
              <a:rPr lang="hu-HU" sz="1400" b="1">
                <a:solidFill>
                  <a:schemeClr val="accent1"/>
                </a:solidFill>
                <a:latin typeface="Helvetica" pitchFamily="34" charset="0"/>
              </a:rPr>
              <a:t>filijala</a:t>
            </a:r>
            <a:endParaRPr lang="en-GB" sz="1400" b="1">
              <a:solidFill>
                <a:schemeClr val="accent1"/>
              </a:solidFill>
              <a:latin typeface="Helvetica" pitchFamily="34" charset="0"/>
            </a:endParaRPr>
          </a:p>
          <a:p>
            <a:r>
              <a:rPr lang="en-GB" sz="900">
                <a:solidFill>
                  <a:schemeClr val="tx2"/>
                </a:solidFill>
                <a:latin typeface="Helvetica" pitchFamily="34" charset="0"/>
              </a:rPr>
              <a:t>Angola, Argentina, Austria, Bahamas, Belgium, Brazil, Canada, Chad, Chile, China, Czech Republic, France, French Polynesia, Germany, Greece, Hungary, India, Ireland, Italy, Libya, Luxembourg, Nigeria, Netherlands, Poland, Portugal, Romania, Russia, Singapore, South Africa, Spain, Switzerland, Tunisia, United Kingdom, United States</a:t>
            </a:r>
          </a:p>
        </p:txBody>
      </p:sp>
      <p:pic>
        <p:nvPicPr>
          <p:cNvPr id="5126" name="Picture 29" descr="EA_carte_monde"/>
          <p:cNvPicPr>
            <a:picLocks noChangeAspect="1" noChangeArrowheads="1"/>
          </p:cNvPicPr>
          <p:nvPr/>
        </p:nvPicPr>
        <p:blipFill>
          <a:blip r:embed="rId2" cstate="print"/>
          <a:srcRect/>
          <a:stretch>
            <a:fillRect/>
          </a:stretch>
        </p:blipFill>
        <p:spPr bwMode="auto">
          <a:xfrm>
            <a:off x="1547813" y="3068638"/>
            <a:ext cx="6526212" cy="3017837"/>
          </a:xfrm>
          <a:prstGeom prst="rect">
            <a:avLst/>
          </a:prstGeom>
          <a:noFill/>
          <a:ln w="9525">
            <a:noFill/>
            <a:miter lim="800000"/>
            <a:headEnd/>
            <a:tailEnd/>
          </a:ln>
        </p:spPr>
      </p:pic>
      <p:sp>
        <p:nvSpPr>
          <p:cNvPr id="11" name="Lekerekített téglalap 10"/>
          <p:cNvSpPr/>
          <p:nvPr/>
        </p:nvSpPr>
        <p:spPr>
          <a:xfrm>
            <a:off x="4067175" y="5805488"/>
            <a:ext cx="2592388" cy="28733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grpSp>
        <p:nvGrpSpPr>
          <p:cNvPr id="5128" name="Csoportba foglalás 18"/>
          <p:cNvGrpSpPr>
            <a:grpSpLocks/>
          </p:cNvGrpSpPr>
          <p:nvPr/>
        </p:nvGrpSpPr>
        <p:grpSpPr bwMode="auto">
          <a:xfrm>
            <a:off x="2557463" y="6194425"/>
            <a:ext cx="1296987" cy="287338"/>
            <a:chOff x="323528" y="3284984"/>
            <a:chExt cx="1224136" cy="288032"/>
          </a:xfrm>
        </p:grpSpPr>
        <p:sp>
          <p:nvSpPr>
            <p:cNvPr id="12" name="Lekerekített téglalap 11"/>
            <p:cNvSpPr/>
            <p:nvPr/>
          </p:nvSpPr>
          <p:spPr>
            <a:xfrm>
              <a:off x="323528" y="3284984"/>
              <a:ext cx="1224136" cy="288032"/>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000" dirty="0" err="1">
                  <a:solidFill>
                    <a:schemeClr val="bg2"/>
                  </a:solidFill>
                </a:rPr>
                <a:t>Filijala</a:t>
              </a:r>
              <a:endParaRPr lang="hu-HU" sz="1000" dirty="0">
                <a:solidFill>
                  <a:schemeClr val="bg2"/>
                </a:solidFill>
              </a:endParaRPr>
            </a:p>
          </p:txBody>
        </p:sp>
        <p:sp>
          <p:nvSpPr>
            <p:cNvPr id="15" name="Ellipszis 14"/>
            <p:cNvSpPr/>
            <p:nvPr/>
          </p:nvSpPr>
          <p:spPr>
            <a:xfrm>
              <a:off x="479354" y="3391604"/>
              <a:ext cx="67424" cy="716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sz="1000"/>
            </a:p>
          </p:txBody>
        </p:sp>
      </p:grpSp>
      <p:grpSp>
        <p:nvGrpSpPr>
          <p:cNvPr id="5129" name="Csoportba foglalás 19"/>
          <p:cNvGrpSpPr>
            <a:grpSpLocks/>
          </p:cNvGrpSpPr>
          <p:nvPr/>
        </p:nvGrpSpPr>
        <p:grpSpPr bwMode="auto">
          <a:xfrm>
            <a:off x="3925888" y="6194425"/>
            <a:ext cx="1296987" cy="287338"/>
            <a:chOff x="323528" y="3717032"/>
            <a:chExt cx="1296144" cy="288032"/>
          </a:xfrm>
        </p:grpSpPr>
        <p:sp>
          <p:nvSpPr>
            <p:cNvPr id="17" name="Lekerekített téglalap 16"/>
            <p:cNvSpPr/>
            <p:nvPr/>
          </p:nvSpPr>
          <p:spPr>
            <a:xfrm>
              <a:off x="323528" y="3717032"/>
              <a:ext cx="1296144" cy="288032"/>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000" dirty="0">
                  <a:solidFill>
                    <a:schemeClr val="bg2"/>
                  </a:solidFill>
                </a:rPr>
                <a:t>      </a:t>
              </a:r>
              <a:r>
                <a:rPr lang="hu-HU" sz="1000" dirty="0" err="1">
                  <a:solidFill>
                    <a:schemeClr val="bg2"/>
                  </a:solidFill>
                </a:rPr>
                <a:t>Call</a:t>
              </a:r>
              <a:r>
                <a:rPr lang="hu-HU" sz="1000" dirty="0">
                  <a:solidFill>
                    <a:schemeClr val="bg2"/>
                  </a:solidFill>
                </a:rPr>
                <a:t> centara</a:t>
              </a:r>
            </a:p>
          </p:txBody>
        </p:sp>
        <p:sp>
          <p:nvSpPr>
            <p:cNvPr id="16" name="Ellipszis 15"/>
            <p:cNvSpPr/>
            <p:nvPr/>
          </p:nvSpPr>
          <p:spPr>
            <a:xfrm>
              <a:off x="488521" y="3823652"/>
              <a:ext cx="71391" cy="7161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dirty="0"/>
                <a:t>  </a:t>
              </a:r>
            </a:p>
          </p:txBody>
        </p:sp>
      </p:grpSp>
      <p:grpSp>
        <p:nvGrpSpPr>
          <p:cNvPr id="5130" name="Csoportba foglalás 21"/>
          <p:cNvGrpSpPr>
            <a:grpSpLocks/>
          </p:cNvGrpSpPr>
          <p:nvPr/>
        </p:nvGrpSpPr>
        <p:grpSpPr bwMode="auto">
          <a:xfrm>
            <a:off x="5294313" y="6194425"/>
            <a:ext cx="1295400" cy="287338"/>
            <a:chOff x="323528" y="4077072"/>
            <a:chExt cx="1296144" cy="288032"/>
          </a:xfrm>
        </p:grpSpPr>
        <p:sp>
          <p:nvSpPr>
            <p:cNvPr id="18" name="Lekerekített téglalap 17"/>
            <p:cNvSpPr/>
            <p:nvPr/>
          </p:nvSpPr>
          <p:spPr>
            <a:xfrm>
              <a:off x="323528" y="4077072"/>
              <a:ext cx="1296144" cy="288032"/>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100" dirty="0">
                  <a:solidFill>
                    <a:schemeClr val="bg2"/>
                  </a:solidFill>
                </a:rPr>
                <a:t>  </a:t>
              </a:r>
              <a:r>
                <a:rPr lang="hu-HU" sz="1000" dirty="0">
                  <a:solidFill>
                    <a:schemeClr val="bg2"/>
                  </a:solidFill>
                </a:rPr>
                <a:t> </a:t>
              </a:r>
              <a:r>
                <a:rPr lang="hu-HU" sz="1000" dirty="0" err="1">
                  <a:solidFill>
                    <a:schemeClr val="bg2"/>
                  </a:solidFill>
                </a:rPr>
                <a:t>Agenata</a:t>
              </a:r>
              <a:endParaRPr lang="hu-HU" sz="1000" dirty="0">
                <a:solidFill>
                  <a:schemeClr val="bg2"/>
                </a:solidFill>
              </a:endParaRPr>
            </a:p>
          </p:txBody>
        </p:sp>
        <p:sp>
          <p:nvSpPr>
            <p:cNvPr id="21" name="Ellipszis 20"/>
            <p:cNvSpPr/>
            <p:nvPr/>
          </p:nvSpPr>
          <p:spPr>
            <a:xfrm>
              <a:off x="504607" y="4191648"/>
              <a:ext cx="73067" cy="73201"/>
            </a:xfrm>
            <a:prstGeom prst="ellipse">
              <a:avLst/>
            </a:prstGeom>
            <a:solidFill>
              <a:srgbClr val="FFF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ia számának helye 4"/>
          <p:cNvSpPr>
            <a:spLocks noGrp="1"/>
          </p:cNvSpPr>
          <p:nvPr>
            <p:ph type="sldNum" sz="quarter" idx="11"/>
          </p:nvPr>
        </p:nvSpPr>
        <p:spPr>
          <a:noFill/>
        </p:spPr>
        <p:txBody>
          <a:bodyPr/>
          <a:lstStyle/>
          <a:p>
            <a:fld id="{C8CB7795-F6E5-4139-8987-64B93F935708}" type="slidenum">
              <a:rPr lang="en-GB" smtClean="0">
                <a:latin typeface="Arial" pitchFamily="34" charset="0"/>
                <a:cs typeface="Arial" pitchFamily="34" charset="0"/>
              </a:rPr>
              <a:pPr/>
              <a:t>3</a:t>
            </a:fld>
            <a:endParaRPr lang="en-GB" smtClean="0">
              <a:latin typeface="Arial" pitchFamily="34" charset="0"/>
              <a:cs typeface="Arial" pitchFamily="34" charset="0"/>
            </a:endParaRPr>
          </a:p>
        </p:txBody>
      </p:sp>
      <p:sp>
        <p:nvSpPr>
          <p:cNvPr id="6147" name="Rectangle 2"/>
          <p:cNvSpPr>
            <a:spLocks noGrp="1" noChangeArrowheads="1"/>
          </p:cNvSpPr>
          <p:nvPr>
            <p:ph type="title"/>
          </p:nvPr>
        </p:nvSpPr>
        <p:spPr/>
        <p:txBody>
          <a:bodyPr/>
          <a:lstStyle/>
          <a:p>
            <a:pPr eaLnBrk="1" hangingPunct="1"/>
            <a:r>
              <a:rPr lang="hu-HU" sz="3200" smtClean="0"/>
              <a:t>Delatnosti naše grupe u brojevima</a:t>
            </a:r>
            <a:endParaRPr lang="en-GB" smtClean="0"/>
          </a:p>
        </p:txBody>
      </p:sp>
      <p:pic>
        <p:nvPicPr>
          <p:cNvPr id="6148" name="Picture 8" descr="EA-graph2"/>
          <p:cNvPicPr>
            <a:picLocks noChangeAspect="1" noChangeArrowheads="1"/>
          </p:cNvPicPr>
          <p:nvPr/>
        </p:nvPicPr>
        <p:blipFill>
          <a:blip r:embed="rId2" cstate="print"/>
          <a:srcRect/>
          <a:stretch>
            <a:fillRect/>
          </a:stretch>
        </p:blipFill>
        <p:spPr bwMode="auto">
          <a:xfrm>
            <a:off x="6464300" y="2039938"/>
            <a:ext cx="2233613" cy="2757487"/>
          </a:xfrm>
          <a:prstGeom prst="rect">
            <a:avLst/>
          </a:prstGeom>
          <a:noFill/>
          <a:ln w="9525">
            <a:noFill/>
            <a:miter lim="800000"/>
            <a:headEnd/>
            <a:tailEnd/>
          </a:ln>
        </p:spPr>
      </p:pic>
      <p:pic>
        <p:nvPicPr>
          <p:cNvPr id="6149" name="Picture 9" descr="Camembert"/>
          <p:cNvPicPr>
            <a:picLocks noChangeAspect="1" noChangeArrowheads="1"/>
          </p:cNvPicPr>
          <p:nvPr/>
        </p:nvPicPr>
        <p:blipFill>
          <a:blip r:embed="rId3" cstate="print"/>
          <a:srcRect l="11095" t="8305" r="6340" b="5246"/>
          <a:stretch>
            <a:fillRect/>
          </a:stretch>
        </p:blipFill>
        <p:spPr bwMode="auto">
          <a:xfrm>
            <a:off x="3419475" y="4000500"/>
            <a:ext cx="2495550" cy="2368550"/>
          </a:xfrm>
          <a:prstGeom prst="rect">
            <a:avLst/>
          </a:prstGeom>
          <a:noFill/>
          <a:ln w="9525">
            <a:noFill/>
            <a:miter lim="800000"/>
            <a:headEnd/>
            <a:tailEnd/>
          </a:ln>
        </p:spPr>
      </p:pic>
      <p:sp>
        <p:nvSpPr>
          <p:cNvPr id="6150" name="Text Box 10"/>
          <p:cNvSpPr txBox="1">
            <a:spLocks noChangeArrowheads="1"/>
          </p:cNvSpPr>
          <p:nvPr/>
        </p:nvSpPr>
        <p:spPr bwMode="auto">
          <a:xfrm>
            <a:off x="611188" y="1928813"/>
            <a:ext cx="2463800" cy="276225"/>
          </a:xfrm>
          <a:prstGeom prst="rect">
            <a:avLst/>
          </a:prstGeom>
          <a:noFill/>
          <a:ln w="12700" algn="ctr">
            <a:noFill/>
            <a:miter lim="800000"/>
            <a:headEnd/>
            <a:tailEnd/>
          </a:ln>
        </p:spPr>
        <p:txBody>
          <a:bodyPr wrap="none">
            <a:spAutoFit/>
          </a:bodyPr>
          <a:lstStyle/>
          <a:p>
            <a:pPr eaLnBrk="0" hangingPunct="0"/>
            <a:r>
              <a:rPr lang="hu-HU" sz="1200" b="1">
                <a:solidFill>
                  <a:schemeClr val="tx2"/>
                </a:solidFill>
              </a:rPr>
              <a:t>Rast u konsolidiranom prihodu</a:t>
            </a:r>
            <a:endParaRPr lang="fr-FR" sz="1200" b="1">
              <a:solidFill>
                <a:schemeClr val="tx2"/>
              </a:solidFill>
            </a:endParaRPr>
          </a:p>
        </p:txBody>
      </p:sp>
      <p:sp>
        <p:nvSpPr>
          <p:cNvPr id="6151" name="Text Box 11"/>
          <p:cNvSpPr txBox="1">
            <a:spLocks noChangeArrowheads="1"/>
          </p:cNvSpPr>
          <p:nvPr/>
        </p:nvSpPr>
        <p:spPr bwMode="auto">
          <a:xfrm>
            <a:off x="7151688" y="1784350"/>
            <a:ext cx="849312" cy="276225"/>
          </a:xfrm>
          <a:prstGeom prst="rect">
            <a:avLst/>
          </a:prstGeom>
          <a:noFill/>
          <a:ln w="12700" algn="ctr">
            <a:noFill/>
            <a:miter lim="800000"/>
            <a:headEnd/>
            <a:tailEnd/>
          </a:ln>
        </p:spPr>
        <p:txBody>
          <a:bodyPr wrap="none">
            <a:spAutoFit/>
          </a:bodyPr>
          <a:lstStyle/>
          <a:p>
            <a:pPr eaLnBrk="0" hangingPunct="0"/>
            <a:r>
              <a:rPr lang="hu-HU" sz="1200" b="1">
                <a:solidFill>
                  <a:schemeClr val="tx2"/>
                </a:solidFill>
              </a:rPr>
              <a:t>Neto rast</a:t>
            </a:r>
            <a:endParaRPr lang="fr-FR" sz="1200" b="1">
              <a:solidFill>
                <a:schemeClr val="tx2"/>
              </a:solidFill>
            </a:endParaRPr>
          </a:p>
        </p:txBody>
      </p:sp>
      <p:sp>
        <p:nvSpPr>
          <p:cNvPr id="6152" name="Text Box 12"/>
          <p:cNvSpPr txBox="1">
            <a:spLocks noChangeArrowheads="1"/>
          </p:cNvSpPr>
          <p:nvPr/>
        </p:nvSpPr>
        <p:spPr bwMode="auto">
          <a:xfrm>
            <a:off x="3595688" y="3429000"/>
            <a:ext cx="2249487" cy="461963"/>
          </a:xfrm>
          <a:prstGeom prst="rect">
            <a:avLst/>
          </a:prstGeom>
          <a:noFill/>
          <a:ln w="12700" algn="ctr">
            <a:noFill/>
            <a:miter lim="800000"/>
            <a:headEnd/>
            <a:tailEnd/>
          </a:ln>
        </p:spPr>
        <p:txBody>
          <a:bodyPr>
            <a:spAutoFit/>
          </a:bodyPr>
          <a:lstStyle/>
          <a:p>
            <a:pPr algn="ctr" eaLnBrk="0" hangingPunct="0"/>
            <a:r>
              <a:rPr lang="hu-HU" sz="1200" b="1">
                <a:solidFill>
                  <a:schemeClr val="tx2"/>
                </a:solidFill>
              </a:rPr>
              <a:t>Prihod po oblastima</a:t>
            </a:r>
          </a:p>
          <a:p>
            <a:pPr algn="ctr" eaLnBrk="0" hangingPunct="0"/>
            <a:r>
              <a:rPr lang="fr-FR" sz="1200" b="1">
                <a:solidFill>
                  <a:schemeClr val="tx2"/>
                </a:solidFill>
              </a:rPr>
              <a:t>( % </a:t>
            </a:r>
            <a:r>
              <a:rPr lang="hu-HU" sz="1200" b="1">
                <a:solidFill>
                  <a:schemeClr val="tx2"/>
                </a:solidFill>
              </a:rPr>
              <a:t>prihoda</a:t>
            </a:r>
            <a:r>
              <a:rPr lang="fr-FR" sz="1200" b="1">
                <a:solidFill>
                  <a:schemeClr val="tx2"/>
                </a:solidFill>
              </a:rPr>
              <a:t>)</a:t>
            </a:r>
          </a:p>
        </p:txBody>
      </p:sp>
      <p:sp>
        <p:nvSpPr>
          <p:cNvPr id="6153" name="Rectangle 13"/>
          <p:cNvSpPr>
            <a:spLocks noChangeArrowheads="1"/>
          </p:cNvSpPr>
          <p:nvPr/>
        </p:nvSpPr>
        <p:spPr bwMode="auto">
          <a:xfrm>
            <a:off x="6084888" y="5229225"/>
            <a:ext cx="215900" cy="127000"/>
          </a:xfrm>
          <a:prstGeom prst="rect">
            <a:avLst/>
          </a:prstGeom>
          <a:solidFill>
            <a:srgbClr val="3366FF"/>
          </a:solidFill>
          <a:ln w="12700" algn="ctr">
            <a:solidFill>
              <a:srgbClr val="3366FF"/>
            </a:solidFill>
            <a:miter lim="800000"/>
            <a:headEnd/>
            <a:tailEnd/>
          </a:ln>
        </p:spPr>
        <p:txBody>
          <a:bodyPr anchor="ctr">
            <a:spAutoFit/>
          </a:bodyPr>
          <a:lstStyle/>
          <a:p>
            <a:pPr eaLnBrk="0" hangingPunct="0"/>
            <a:endParaRPr lang="hu-HU"/>
          </a:p>
        </p:txBody>
      </p:sp>
      <p:sp>
        <p:nvSpPr>
          <p:cNvPr id="6154" name="Rectangle 14"/>
          <p:cNvSpPr>
            <a:spLocks noChangeArrowheads="1"/>
          </p:cNvSpPr>
          <p:nvPr/>
        </p:nvSpPr>
        <p:spPr bwMode="auto">
          <a:xfrm>
            <a:off x="6084888" y="5443538"/>
            <a:ext cx="215900" cy="127000"/>
          </a:xfrm>
          <a:prstGeom prst="rect">
            <a:avLst/>
          </a:prstGeom>
          <a:solidFill>
            <a:srgbClr val="CC0000"/>
          </a:solidFill>
          <a:ln w="12700" algn="ctr">
            <a:solidFill>
              <a:srgbClr val="CC0000"/>
            </a:solidFill>
            <a:miter lim="800000"/>
            <a:headEnd/>
            <a:tailEnd/>
          </a:ln>
        </p:spPr>
        <p:txBody>
          <a:bodyPr anchor="ctr">
            <a:spAutoFit/>
          </a:bodyPr>
          <a:lstStyle/>
          <a:p>
            <a:pPr eaLnBrk="0" hangingPunct="0"/>
            <a:endParaRPr lang="hu-HU"/>
          </a:p>
        </p:txBody>
      </p:sp>
      <p:sp>
        <p:nvSpPr>
          <p:cNvPr id="6155" name="Rectangle 15"/>
          <p:cNvSpPr>
            <a:spLocks noChangeArrowheads="1"/>
          </p:cNvSpPr>
          <p:nvPr/>
        </p:nvSpPr>
        <p:spPr bwMode="auto">
          <a:xfrm>
            <a:off x="6084888" y="5657850"/>
            <a:ext cx="215900" cy="127000"/>
          </a:xfrm>
          <a:prstGeom prst="rect">
            <a:avLst/>
          </a:prstGeom>
          <a:solidFill>
            <a:srgbClr val="009900"/>
          </a:solidFill>
          <a:ln w="12700" algn="ctr">
            <a:solidFill>
              <a:srgbClr val="009900"/>
            </a:solidFill>
            <a:miter lim="800000"/>
            <a:headEnd/>
            <a:tailEnd/>
          </a:ln>
        </p:spPr>
        <p:txBody>
          <a:bodyPr anchor="ctr">
            <a:spAutoFit/>
          </a:bodyPr>
          <a:lstStyle/>
          <a:p>
            <a:pPr eaLnBrk="0" hangingPunct="0"/>
            <a:endParaRPr lang="hu-HU"/>
          </a:p>
        </p:txBody>
      </p:sp>
      <p:sp>
        <p:nvSpPr>
          <p:cNvPr id="6156" name="Rectangle 16"/>
          <p:cNvSpPr>
            <a:spLocks noChangeArrowheads="1"/>
          </p:cNvSpPr>
          <p:nvPr/>
        </p:nvSpPr>
        <p:spPr bwMode="auto">
          <a:xfrm>
            <a:off x="6084888" y="5872163"/>
            <a:ext cx="215900" cy="127000"/>
          </a:xfrm>
          <a:prstGeom prst="rect">
            <a:avLst/>
          </a:prstGeom>
          <a:solidFill>
            <a:srgbClr val="FF9933"/>
          </a:solidFill>
          <a:ln w="12700" algn="ctr">
            <a:solidFill>
              <a:srgbClr val="FF9933"/>
            </a:solidFill>
            <a:miter lim="800000"/>
            <a:headEnd/>
            <a:tailEnd/>
          </a:ln>
        </p:spPr>
        <p:txBody>
          <a:bodyPr anchor="ctr">
            <a:spAutoFit/>
          </a:bodyPr>
          <a:lstStyle/>
          <a:p>
            <a:pPr eaLnBrk="0" hangingPunct="0"/>
            <a:endParaRPr lang="hu-HU"/>
          </a:p>
        </p:txBody>
      </p:sp>
      <p:sp>
        <p:nvSpPr>
          <p:cNvPr id="6157" name="Rectangle 17"/>
          <p:cNvSpPr>
            <a:spLocks noChangeArrowheads="1"/>
          </p:cNvSpPr>
          <p:nvPr/>
        </p:nvSpPr>
        <p:spPr bwMode="auto">
          <a:xfrm>
            <a:off x="6084888" y="6086475"/>
            <a:ext cx="215900" cy="127000"/>
          </a:xfrm>
          <a:prstGeom prst="rect">
            <a:avLst/>
          </a:prstGeom>
          <a:solidFill>
            <a:schemeClr val="folHlink"/>
          </a:solidFill>
          <a:ln w="12700" algn="ctr">
            <a:solidFill>
              <a:schemeClr val="folHlink"/>
            </a:solidFill>
            <a:miter lim="800000"/>
            <a:headEnd/>
            <a:tailEnd/>
          </a:ln>
        </p:spPr>
        <p:txBody>
          <a:bodyPr anchor="ctr">
            <a:spAutoFit/>
          </a:bodyPr>
          <a:lstStyle/>
          <a:p>
            <a:pPr eaLnBrk="0" hangingPunct="0"/>
            <a:endParaRPr lang="hu-HU"/>
          </a:p>
        </p:txBody>
      </p:sp>
      <p:sp>
        <p:nvSpPr>
          <p:cNvPr id="6158" name="Text Box 18"/>
          <p:cNvSpPr txBox="1">
            <a:spLocks noChangeArrowheads="1"/>
          </p:cNvSpPr>
          <p:nvPr/>
        </p:nvSpPr>
        <p:spPr bwMode="auto">
          <a:xfrm>
            <a:off x="6348413" y="5157788"/>
            <a:ext cx="1408112" cy="246062"/>
          </a:xfrm>
          <a:prstGeom prst="rect">
            <a:avLst/>
          </a:prstGeom>
          <a:noFill/>
          <a:ln w="12700" algn="ctr">
            <a:noFill/>
            <a:miter lim="800000"/>
            <a:headEnd/>
            <a:tailEnd/>
          </a:ln>
        </p:spPr>
        <p:txBody>
          <a:bodyPr wrap="none">
            <a:spAutoFit/>
          </a:bodyPr>
          <a:lstStyle/>
          <a:p>
            <a:pPr eaLnBrk="0" hangingPunct="0"/>
            <a:r>
              <a:rPr lang="hu-HU" sz="1000" b="1">
                <a:solidFill>
                  <a:schemeClr val="tx2"/>
                </a:solidFill>
              </a:rPr>
              <a:t>Putno - zdravstveno</a:t>
            </a:r>
            <a:endParaRPr lang="fr-FR" sz="1000" b="1">
              <a:solidFill>
                <a:schemeClr val="tx2"/>
              </a:solidFill>
            </a:endParaRPr>
          </a:p>
        </p:txBody>
      </p:sp>
      <p:sp>
        <p:nvSpPr>
          <p:cNvPr id="6159" name="Text Box 19"/>
          <p:cNvSpPr txBox="1">
            <a:spLocks noChangeArrowheads="1"/>
          </p:cNvSpPr>
          <p:nvPr/>
        </p:nvSpPr>
        <p:spPr bwMode="auto">
          <a:xfrm>
            <a:off x="6361113" y="5372100"/>
            <a:ext cx="792162" cy="246063"/>
          </a:xfrm>
          <a:prstGeom prst="rect">
            <a:avLst/>
          </a:prstGeom>
          <a:noFill/>
          <a:ln w="12700" algn="ctr">
            <a:noFill/>
            <a:miter lim="800000"/>
            <a:headEnd/>
            <a:tailEnd/>
          </a:ln>
        </p:spPr>
        <p:txBody>
          <a:bodyPr wrap="none">
            <a:spAutoFit/>
          </a:bodyPr>
          <a:lstStyle/>
          <a:p>
            <a:pPr eaLnBrk="0" hangingPunct="0"/>
            <a:r>
              <a:rPr lang="fr-FR" sz="1000" b="1">
                <a:solidFill>
                  <a:schemeClr val="tx2"/>
                </a:solidFill>
              </a:rPr>
              <a:t>Automot</a:t>
            </a:r>
            <a:r>
              <a:rPr lang="hu-HU" sz="1000" b="1">
                <a:solidFill>
                  <a:schemeClr val="tx2"/>
                </a:solidFill>
              </a:rPr>
              <a:t>o</a:t>
            </a:r>
            <a:endParaRPr lang="fr-FR" sz="1000" b="1">
              <a:solidFill>
                <a:schemeClr val="tx2"/>
              </a:solidFill>
            </a:endParaRPr>
          </a:p>
        </p:txBody>
      </p:sp>
      <p:sp>
        <p:nvSpPr>
          <p:cNvPr id="6160" name="Text Box 20"/>
          <p:cNvSpPr txBox="1">
            <a:spLocks noChangeArrowheads="1"/>
          </p:cNvSpPr>
          <p:nvPr/>
        </p:nvSpPr>
        <p:spPr bwMode="auto">
          <a:xfrm>
            <a:off x="6361113" y="5586413"/>
            <a:ext cx="673100" cy="246062"/>
          </a:xfrm>
          <a:prstGeom prst="rect">
            <a:avLst/>
          </a:prstGeom>
          <a:noFill/>
          <a:ln w="12700" algn="ctr">
            <a:noFill/>
            <a:miter lim="800000"/>
            <a:headEnd/>
            <a:tailEnd/>
          </a:ln>
        </p:spPr>
        <p:txBody>
          <a:bodyPr wrap="none">
            <a:spAutoFit/>
          </a:bodyPr>
          <a:lstStyle/>
          <a:p>
            <a:pPr eaLnBrk="0" hangingPunct="0"/>
            <a:r>
              <a:rPr lang="hu-HU" sz="1000" b="1">
                <a:solidFill>
                  <a:schemeClr val="tx2"/>
                </a:solidFill>
              </a:rPr>
              <a:t>Zdravlje</a:t>
            </a:r>
            <a:endParaRPr lang="fr-FR" sz="1000" b="1">
              <a:solidFill>
                <a:schemeClr val="tx2"/>
              </a:solidFill>
            </a:endParaRPr>
          </a:p>
        </p:txBody>
      </p:sp>
      <p:sp>
        <p:nvSpPr>
          <p:cNvPr id="6161" name="Text Box 21"/>
          <p:cNvSpPr txBox="1">
            <a:spLocks noChangeArrowheads="1"/>
          </p:cNvSpPr>
          <p:nvPr/>
        </p:nvSpPr>
        <p:spPr bwMode="auto">
          <a:xfrm>
            <a:off x="6348413" y="5800725"/>
            <a:ext cx="1179512" cy="246063"/>
          </a:xfrm>
          <a:prstGeom prst="rect">
            <a:avLst/>
          </a:prstGeom>
          <a:noFill/>
          <a:ln w="12700" algn="ctr">
            <a:noFill/>
            <a:miter lim="800000"/>
            <a:headEnd/>
            <a:tailEnd/>
          </a:ln>
        </p:spPr>
        <p:txBody>
          <a:bodyPr wrap="none">
            <a:spAutoFit/>
          </a:bodyPr>
          <a:lstStyle/>
          <a:p>
            <a:pPr eaLnBrk="0" hangingPunct="0"/>
            <a:r>
              <a:rPr lang="hu-HU" sz="1000" b="1">
                <a:solidFill>
                  <a:schemeClr val="tx2"/>
                </a:solidFill>
              </a:rPr>
              <a:t>Dom </a:t>
            </a:r>
            <a:r>
              <a:rPr lang="fr-FR" sz="1000" b="1">
                <a:solidFill>
                  <a:schemeClr val="tx2"/>
                </a:solidFill>
              </a:rPr>
              <a:t>&amp;</a:t>
            </a:r>
            <a:r>
              <a:rPr lang="hu-HU" sz="1000" b="1">
                <a:solidFill>
                  <a:schemeClr val="tx2"/>
                </a:solidFill>
              </a:rPr>
              <a:t> Porodica</a:t>
            </a:r>
            <a:endParaRPr lang="fr-FR" sz="1000" b="1">
              <a:solidFill>
                <a:schemeClr val="tx2"/>
              </a:solidFill>
            </a:endParaRPr>
          </a:p>
        </p:txBody>
      </p:sp>
      <p:sp>
        <p:nvSpPr>
          <p:cNvPr id="6162" name="Text Box 22"/>
          <p:cNvSpPr txBox="1">
            <a:spLocks noChangeArrowheads="1"/>
          </p:cNvSpPr>
          <p:nvPr/>
        </p:nvSpPr>
        <p:spPr bwMode="auto">
          <a:xfrm>
            <a:off x="6335713" y="6015038"/>
            <a:ext cx="582612" cy="246062"/>
          </a:xfrm>
          <a:prstGeom prst="rect">
            <a:avLst/>
          </a:prstGeom>
          <a:noFill/>
          <a:ln w="12700" algn="ctr">
            <a:noFill/>
            <a:miter lim="800000"/>
            <a:headEnd/>
            <a:tailEnd/>
          </a:ln>
        </p:spPr>
        <p:txBody>
          <a:bodyPr wrap="none">
            <a:spAutoFit/>
          </a:bodyPr>
          <a:lstStyle/>
          <a:p>
            <a:pPr eaLnBrk="0" hangingPunct="0"/>
            <a:r>
              <a:rPr lang="hu-HU" sz="1000" b="1">
                <a:solidFill>
                  <a:schemeClr val="tx2"/>
                </a:solidFill>
              </a:rPr>
              <a:t>Ostalo</a:t>
            </a:r>
            <a:endParaRPr lang="fr-FR" sz="1000" b="1">
              <a:solidFill>
                <a:schemeClr val="tx2"/>
              </a:solidFill>
            </a:endParaRPr>
          </a:p>
        </p:txBody>
      </p:sp>
      <p:pic>
        <p:nvPicPr>
          <p:cNvPr id="6163" name="Picture 19" descr="Chiffre d'affaires"/>
          <p:cNvPicPr>
            <a:picLocks noChangeAspect="1" noChangeArrowheads="1"/>
          </p:cNvPicPr>
          <p:nvPr/>
        </p:nvPicPr>
        <p:blipFill>
          <a:blip r:embed="rId4" cstate="print"/>
          <a:srcRect/>
          <a:stretch>
            <a:fillRect/>
          </a:stretch>
        </p:blipFill>
        <p:spPr bwMode="auto">
          <a:xfrm>
            <a:off x="285750" y="2295525"/>
            <a:ext cx="3013075" cy="293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ia számának helye 4"/>
          <p:cNvSpPr>
            <a:spLocks noGrp="1"/>
          </p:cNvSpPr>
          <p:nvPr>
            <p:ph type="sldNum" sz="quarter" idx="11"/>
          </p:nvPr>
        </p:nvSpPr>
        <p:spPr>
          <a:noFill/>
        </p:spPr>
        <p:txBody>
          <a:bodyPr/>
          <a:lstStyle/>
          <a:p>
            <a:fld id="{04AB676A-D5B7-42A2-B624-42F7CED99B0A}" type="slidenum">
              <a:rPr lang="en-GB" smtClean="0">
                <a:latin typeface="Arial" pitchFamily="34" charset="0"/>
                <a:cs typeface="Arial" pitchFamily="34" charset="0"/>
              </a:rPr>
              <a:pPr/>
              <a:t>4</a:t>
            </a:fld>
            <a:endParaRPr lang="en-GB" smtClean="0">
              <a:latin typeface="Arial" pitchFamily="34" charset="0"/>
              <a:cs typeface="Arial" pitchFamily="34" charset="0"/>
            </a:endParaRPr>
          </a:p>
        </p:txBody>
      </p:sp>
      <p:sp>
        <p:nvSpPr>
          <p:cNvPr id="7171" name="Rectangle 2"/>
          <p:cNvSpPr>
            <a:spLocks noGrp="1" noChangeArrowheads="1"/>
          </p:cNvSpPr>
          <p:nvPr>
            <p:ph type="title"/>
          </p:nvPr>
        </p:nvSpPr>
        <p:spPr/>
        <p:txBody>
          <a:bodyPr/>
          <a:lstStyle/>
          <a:p>
            <a:pPr eaLnBrk="1" hangingPunct="1"/>
            <a:r>
              <a:rPr lang="hu-HU" sz="3200" smtClean="0"/>
              <a:t>Delatnosti naše grupe u brojevima</a:t>
            </a:r>
            <a:endParaRPr lang="en-GB" smtClean="0"/>
          </a:p>
        </p:txBody>
      </p:sp>
      <p:sp>
        <p:nvSpPr>
          <p:cNvPr id="5" name="Rectangle 4"/>
          <p:cNvSpPr txBox="1">
            <a:spLocks noChangeArrowheads="1"/>
          </p:cNvSpPr>
          <p:nvPr/>
        </p:nvSpPr>
        <p:spPr bwMode="gray">
          <a:xfrm>
            <a:off x="971550" y="2133600"/>
            <a:ext cx="7704138" cy="3600450"/>
          </a:xfrm>
          <a:prstGeom prst="rect">
            <a:avLst/>
          </a:prstGeom>
          <a:noFill/>
          <a:ln w="9525">
            <a:noFill/>
            <a:miter lim="800000"/>
            <a:headEnd/>
            <a:tailEnd/>
          </a:ln>
        </p:spPr>
        <p:txBody>
          <a:bodyPr lIns="0" tIns="0" rIns="0" bIns="0"/>
          <a:lstStyle/>
          <a:p>
            <a:pPr marL="342900" indent="-342900">
              <a:spcAft>
                <a:spcPct val="30000"/>
              </a:spcAft>
              <a:buClr>
                <a:srgbClr val="000066"/>
              </a:buClr>
              <a:buFont typeface="Arial" pitchFamily="34" charset="0"/>
              <a:buChar char="•"/>
            </a:pPr>
            <a:r>
              <a:rPr lang="hu-HU" sz="2000" b="1">
                <a:solidFill>
                  <a:srgbClr val="FF0000"/>
                </a:solidFill>
              </a:rPr>
              <a:t>10,8 miliona</a:t>
            </a:r>
            <a:r>
              <a:rPr lang="hu-HU" sz="2000" b="1"/>
              <a:t> </a:t>
            </a:r>
            <a:r>
              <a:rPr lang="hu-HU" sz="2000">
                <a:solidFill>
                  <a:srgbClr val="003399"/>
                </a:solidFill>
              </a:rPr>
              <a:t>obrađenih slučajeva….</a:t>
            </a:r>
          </a:p>
          <a:p>
            <a:pPr marL="342900" indent="-342900">
              <a:spcAft>
                <a:spcPct val="30000"/>
              </a:spcAft>
              <a:buClr>
                <a:srgbClr val="000066"/>
              </a:buClr>
              <a:buFont typeface="Arial" pitchFamily="34" charset="0"/>
              <a:buChar char="•"/>
            </a:pPr>
            <a:r>
              <a:rPr lang="hu-HU" sz="2000">
                <a:solidFill>
                  <a:srgbClr val="003399"/>
                </a:solidFill>
              </a:rPr>
              <a:t>U</a:t>
            </a:r>
            <a:r>
              <a:rPr lang="hu-HU" sz="2000" b="1">
                <a:solidFill>
                  <a:schemeClr val="tx2"/>
                </a:solidFill>
              </a:rPr>
              <a:t> </a:t>
            </a:r>
            <a:r>
              <a:rPr lang="en-GB" sz="2000" b="1">
                <a:solidFill>
                  <a:srgbClr val="FF0000"/>
                </a:solidFill>
              </a:rPr>
              <a:t>208</a:t>
            </a:r>
            <a:r>
              <a:rPr lang="en-GB" sz="2000" b="1"/>
              <a:t> </a:t>
            </a:r>
            <a:r>
              <a:rPr lang="hu-HU" sz="2000">
                <a:solidFill>
                  <a:schemeClr val="tx2"/>
                </a:solidFill>
              </a:rPr>
              <a:t>zemalja…..</a:t>
            </a:r>
            <a:endParaRPr lang="en-GB" sz="2000">
              <a:solidFill>
                <a:schemeClr val="tx2"/>
              </a:solidFill>
            </a:endParaRPr>
          </a:p>
          <a:p>
            <a:pPr marL="342900" indent="-342900">
              <a:spcAft>
                <a:spcPct val="30000"/>
              </a:spcAft>
              <a:buClr>
                <a:srgbClr val="000066"/>
              </a:buClr>
              <a:buFont typeface="Arial" pitchFamily="34" charset="0"/>
              <a:buChar char="•"/>
            </a:pPr>
            <a:r>
              <a:rPr lang="en-GB" sz="2000" b="1">
                <a:solidFill>
                  <a:srgbClr val="FF0000"/>
                </a:solidFill>
              </a:rPr>
              <a:t>300</a:t>
            </a:r>
            <a:r>
              <a:rPr lang="hu-HU" sz="2000" b="1">
                <a:solidFill>
                  <a:srgbClr val="FF0000"/>
                </a:solidFill>
              </a:rPr>
              <a:t> </a:t>
            </a:r>
            <a:r>
              <a:rPr lang="en-GB" sz="2000" b="1">
                <a:solidFill>
                  <a:srgbClr val="FF0000"/>
                </a:solidFill>
              </a:rPr>
              <a:t>mil</a:t>
            </a:r>
            <a:r>
              <a:rPr lang="hu-HU" sz="2000" b="1">
                <a:solidFill>
                  <a:srgbClr val="FF0000"/>
                </a:solidFill>
              </a:rPr>
              <a:t>iona</a:t>
            </a:r>
            <a:r>
              <a:rPr lang="hu-HU" sz="2000"/>
              <a:t> </a:t>
            </a:r>
            <a:r>
              <a:rPr lang="hu-HU" sz="2000">
                <a:solidFill>
                  <a:schemeClr val="tx2"/>
                </a:solidFill>
              </a:rPr>
              <a:t>klijenata osigurani za usluge Europ Assistance-a…</a:t>
            </a:r>
            <a:endParaRPr lang="en-GB" sz="2000">
              <a:solidFill>
                <a:schemeClr val="tx2"/>
              </a:solidFill>
            </a:endParaRPr>
          </a:p>
          <a:p>
            <a:pPr marL="342900" indent="-342900">
              <a:spcAft>
                <a:spcPct val="30000"/>
              </a:spcAft>
              <a:buClr>
                <a:srgbClr val="000066"/>
              </a:buClr>
              <a:buFont typeface="Arial" pitchFamily="34" charset="0"/>
              <a:buChar char="•"/>
            </a:pPr>
            <a:r>
              <a:rPr lang="en-GB" sz="2000" b="1">
                <a:solidFill>
                  <a:srgbClr val="FF0000"/>
                </a:solidFill>
              </a:rPr>
              <a:t>410 000</a:t>
            </a:r>
            <a:r>
              <a:rPr lang="hu-HU" sz="2000"/>
              <a:t> </a:t>
            </a:r>
            <a:r>
              <a:rPr lang="hu-HU" sz="2000">
                <a:solidFill>
                  <a:srgbClr val="003399"/>
                </a:solidFill>
              </a:rPr>
              <a:t>izvršioca usluga širom sveta …..</a:t>
            </a:r>
          </a:p>
          <a:p>
            <a:pPr marL="342900" indent="-342900">
              <a:spcAft>
                <a:spcPct val="30000"/>
              </a:spcAft>
              <a:buClr>
                <a:srgbClr val="000066"/>
              </a:buClr>
              <a:buFont typeface="Arial" pitchFamily="34" charset="0"/>
              <a:buChar char="•"/>
            </a:pPr>
            <a:r>
              <a:rPr lang="en-GB" sz="2000" b="1">
                <a:solidFill>
                  <a:srgbClr val="FF0000"/>
                </a:solidFill>
              </a:rPr>
              <a:t>2.6</a:t>
            </a:r>
            <a:r>
              <a:rPr lang="en-GB" sz="2000" b="1">
                <a:solidFill>
                  <a:schemeClr val="accent2"/>
                </a:solidFill>
              </a:rPr>
              <a:t> </a:t>
            </a:r>
            <a:r>
              <a:rPr lang="en-GB" sz="2000">
                <a:solidFill>
                  <a:schemeClr val="tx2"/>
                </a:solidFill>
              </a:rPr>
              <a:t>mil</a:t>
            </a:r>
            <a:r>
              <a:rPr lang="hu-HU" sz="2000">
                <a:solidFill>
                  <a:schemeClr val="tx2"/>
                </a:solidFill>
              </a:rPr>
              <a:t>iona</a:t>
            </a:r>
            <a:r>
              <a:rPr lang="en-GB" sz="2000">
                <a:solidFill>
                  <a:schemeClr val="tx2"/>
                </a:solidFill>
              </a:rPr>
              <a:t> </a:t>
            </a:r>
            <a:r>
              <a:rPr lang="hu-HU" sz="2000">
                <a:solidFill>
                  <a:schemeClr val="tx2"/>
                </a:solidFill>
              </a:rPr>
              <a:t>vozača je primilo pomoći na putu</a:t>
            </a:r>
          </a:p>
          <a:p>
            <a:pPr marL="342900" indent="-342900">
              <a:spcAft>
                <a:spcPct val="30000"/>
              </a:spcAft>
              <a:buClr>
                <a:srgbClr val="000066"/>
              </a:buClr>
              <a:buFont typeface="Arial" pitchFamily="34" charset="0"/>
              <a:buChar char="•"/>
            </a:pPr>
            <a:r>
              <a:rPr lang="en-GB" sz="2000" b="1">
                <a:solidFill>
                  <a:srgbClr val="FF0000"/>
                </a:solidFill>
              </a:rPr>
              <a:t>2</a:t>
            </a:r>
            <a:r>
              <a:rPr lang="en-GB" sz="2000" b="1">
                <a:solidFill>
                  <a:schemeClr val="accent2"/>
                </a:solidFill>
              </a:rPr>
              <a:t> </a:t>
            </a:r>
            <a:r>
              <a:rPr lang="en-GB" sz="2000">
                <a:solidFill>
                  <a:schemeClr val="tx2"/>
                </a:solidFill>
              </a:rPr>
              <a:t>tele</a:t>
            </a:r>
            <a:r>
              <a:rPr lang="hu-HU" sz="2000">
                <a:solidFill>
                  <a:schemeClr val="tx2"/>
                </a:solidFill>
              </a:rPr>
              <a:t>f</a:t>
            </a:r>
            <a:r>
              <a:rPr lang="en-GB" sz="2000">
                <a:solidFill>
                  <a:schemeClr val="tx2"/>
                </a:solidFill>
              </a:rPr>
              <a:t>on</a:t>
            </a:r>
            <a:r>
              <a:rPr lang="hu-HU" sz="2000">
                <a:solidFill>
                  <a:schemeClr val="tx2"/>
                </a:solidFill>
              </a:rPr>
              <a:t>ska poziva primljena u svake 2 sekunde širom sveta </a:t>
            </a:r>
          </a:p>
          <a:p>
            <a:pPr marL="342900" indent="-342900">
              <a:spcAft>
                <a:spcPct val="30000"/>
              </a:spcAft>
              <a:buClr>
                <a:srgbClr val="000066"/>
              </a:buClr>
              <a:buFont typeface="Arial" pitchFamily="34" charset="0"/>
              <a:buChar char="•"/>
            </a:pPr>
            <a:r>
              <a:rPr lang="en-GB" sz="2000" b="1">
                <a:solidFill>
                  <a:srgbClr val="FF0000"/>
                </a:solidFill>
              </a:rPr>
              <a:t>1</a:t>
            </a:r>
            <a:r>
              <a:rPr lang="en-GB" sz="2000" b="1">
                <a:solidFill>
                  <a:schemeClr val="accent2"/>
                </a:solidFill>
              </a:rPr>
              <a:t> </a:t>
            </a:r>
            <a:r>
              <a:rPr lang="en-GB" sz="2000">
                <a:solidFill>
                  <a:schemeClr val="tx2"/>
                </a:solidFill>
              </a:rPr>
              <a:t>interv</a:t>
            </a:r>
            <a:r>
              <a:rPr lang="hu-HU" sz="2000">
                <a:solidFill>
                  <a:schemeClr val="tx2"/>
                </a:solidFill>
              </a:rPr>
              <a:t>encija svake 2 sekunde širom sveta</a:t>
            </a:r>
          </a:p>
          <a:p>
            <a:pPr marL="342900" indent="-342900">
              <a:spcAft>
                <a:spcPct val="30000"/>
              </a:spcAft>
              <a:buClr>
                <a:srgbClr val="000066"/>
              </a:buClr>
              <a:buFont typeface="Arial" pitchFamily="34" charset="0"/>
              <a:buChar char="•"/>
            </a:pPr>
            <a:r>
              <a:rPr lang="hu-HU" sz="2000" b="1">
                <a:solidFill>
                  <a:srgbClr val="FF0000"/>
                </a:solidFill>
              </a:rPr>
              <a:t>6</a:t>
            </a:r>
            <a:r>
              <a:rPr lang="en-GB" sz="2000" b="1">
                <a:solidFill>
                  <a:srgbClr val="FF0000"/>
                </a:solidFill>
              </a:rPr>
              <a:t> </a:t>
            </a:r>
            <a:r>
              <a:rPr lang="hu-HU" sz="2000" b="1">
                <a:solidFill>
                  <a:srgbClr val="FF0000"/>
                </a:solidFill>
              </a:rPr>
              <a:t>0</a:t>
            </a:r>
            <a:r>
              <a:rPr lang="en-GB" sz="2000" b="1">
                <a:solidFill>
                  <a:srgbClr val="FF0000"/>
                </a:solidFill>
              </a:rPr>
              <a:t>00</a:t>
            </a:r>
            <a:r>
              <a:rPr lang="en-GB" sz="2000" b="1">
                <a:solidFill>
                  <a:schemeClr val="accent2"/>
                </a:solidFill>
              </a:rPr>
              <a:t> </a:t>
            </a:r>
            <a:r>
              <a:rPr lang="hu-HU" sz="2000">
                <a:solidFill>
                  <a:schemeClr val="tx2"/>
                </a:solidFill>
              </a:rPr>
              <a:t>zaposlenih</a:t>
            </a:r>
            <a:endParaRPr lang="en-GB" sz="2000">
              <a:solidFill>
                <a:schemeClr val="tx2"/>
              </a:solidFill>
            </a:endParaRPr>
          </a:p>
          <a:p>
            <a:pPr marL="342900" indent="-342900">
              <a:spcAft>
                <a:spcPct val="30000"/>
              </a:spcAft>
              <a:buClr>
                <a:srgbClr val="000066"/>
              </a:buClr>
              <a:buFont typeface="Arial" pitchFamily="34" charset="0"/>
              <a:buChar char="•"/>
            </a:pPr>
            <a:r>
              <a:rPr lang="en-GB" sz="2000" b="1">
                <a:solidFill>
                  <a:srgbClr val="FF0000"/>
                </a:solidFill>
              </a:rPr>
              <a:t>3 700</a:t>
            </a:r>
            <a:r>
              <a:rPr lang="en-GB" sz="2000" b="1">
                <a:solidFill>
                  <a:schemeClr val="accent2"/>
                </a:solidFill>
              </a:rPr>
              <a:t> </a:t>
            </a:r>
            <a:r>
              <a:rPr lang="en-GB" sz="2000">
                <a:solidFill>
                  <a:schemeClr val="tx2"/>
                </a:solidFill>
              </a:rPr>
              <a:t>as</a:t>
            </a:r>
            <a:r>
              <a:rPr lang="hu-HU" sz="2000">
                <a:solidFill>
                  <a:schemeClr val="tx2"/>
                </a:solidFill>
              </a:rPr>
              <a:t>istentskih dispečera</a:t>
            </a:r>
            <a:endParaRPr lang="en-GB" sz="2000" b="1">
              <a:solidFill>
                <a:srgbClr val="003399"/>
              </a:solidFill>
            </a:endParaRPr>
          </a:p>
          <a:p>
            <a:pPr marL="342900" indent="-342900">
              <a:spcAft>
                <a:spcPct val="30000"/>
              </a:spcAft>
              <a:buFont typeface="Wingdings" pitchFamily="2" charset="2"/>
              <a:buChar char="§"/>
            </a:pPr>
            <a:endParaRPr lang="hu-HU" sz="1600">
              <a:solidFill>
                <a:schemeClr val="accent2"/>
              </a:solidFill>
            </a:endParaRPr>
          </a:p>
          <a:p>
            <a:pPr marL="342900" indent="-342900">
              <a:spcAft>
                <a:spcPct val="30000"/>
              </a:spcAft>
              <a:buFont typeface="Wingdings" pitchFamily="2" charset="2"/>
              <a:buChar char="§"/>
            </a:pPr>
            <a:endParaRPr lang="en-GB" sz="1600">
              <a:solidFill>
                <a:srgbClr val="003399"/>
              </a:solidFill>
            </a:endParaRPr>
          </a:p>
          <a:p>
            <a:pPr marL="342900" indent="-342900">
              <a:spcAft>
                <a:spcPct val="30000"/>
              </a:spcAft>
              <a:buFont typeface="Wingdings" pitchFamily="2" charset="2"/>
              <a:buChar char="§"/>
            </a:pPr>
            <a:endParaRPr lang="en-GB" sz="1600"/>
          </a:p>
          <a:p>
            <a:pPr marL="342900" indent="-342900">
              <a:lnSpc>
                <a:spcPct val="130000"/>
              </a:lnSpc>
              <a:spcAft>
                <a:spcPct val="30000"/>
              </a:spcAft>
            </a:pPr>
            <a:endParaRPr lang="en-GB" sz="1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ia számának helye 4"/>
          <p:cNvSpPr>
            <a:spLocks noGrp="1"/>
          </p:cNvSpPr>
          <p:nvPr>
            <p:ph type="sldNum" sz="quarter" idx="11"/>
          </p:nvPr>
        </p:nvSpPr>
        <p:spPr>
          <a:noFill/>
        </p:spPr>
        <p:txBody>
          <a:bodyPr/>
          <a:lstStyle/>
          <a:p>
            <a:fld id="{C7651ACE-FC81-43D9-A7E9-2653EA6A6A15}" type="slidenum">
              <a:rPr lang="en-GB" smtClean="0">
                <a:latin typeface="Arial" pitchFamily="34" charset="0"/>
                <a:cs typeface="Arial" pitchFamily="34" charset="0"/>
              </a:rPr>
              <a:pPr/>
              <a:t>5</a:t>
            </a:fld>
            <a:endParaRPr lang="en-GB" smtClean="0">
              <a:latin typeface="Arial" pitchFamily="34" charset="0"/>
              <a:cs typeface="Arial" pitchFamily="34" charset="0"/>
            </a:endParaRPr>
          </a:p>
        </p:txBody>
      </p:sp>
      <p:sp>
        <p:nvSpPr>
          <p:cNvPr id="8195" name="Rectangle 2"/>
          <p:cNvSpPr>
            <a:spLocks noGrp="1" noChangeArrowheads="1"/>
          </p:cNvSpPr>
          <p:nvPr>
            <p:ph type="title"/>
          </p:nvPr>
        </p:nvSpPr>
        <p:spPr/>
        <p:txBody>
          <a:bodyPr/>
          <a:lstStyle/>
          <a:p>
            <a:pPr eaLnBrk="1" hangingPunct="1"/>
            <a:r>
              <a:rPr lang="vi-VN" sz="3200" smtClean="0"/>
              <a:t>Europ Assistance Mađarska</a:t>
            </a:r>
            <a:endParaRPr lang="en-GB" smtClean="0"/>
          </a:p>
        </p:txBody>
      </p:sp>
      <p:sp>
        <p:nvSpPr>
          <p:cNvPr id="8196" name="Text Box 5"/>
          <p:cNvSpPr txBox="1">
            <a:spLocks noChangeArrowheads="1"/>
          </p:cNvSpPr>
          <p:nvPr/>
        </p:nvSpPr>
        <p:spPr bwMode="auto">
          <a:xfrm>
            <a:off x="395288" y="1844675"/>
            <a:ext cx="7248525" cy="3417888"/>
          </a:xfrm>
          <a:prstGeom prst="rect">
            <a:avLst/>
          </a:prstGeom>
          <a:noFill/>
          <a:ln w="12700">
            <a:noFill/>
            <a:miter lim="800000"/>
            <a:headEnd/>
            <a:tailEnd/>
          </a:ln>
        </p:spPr>
        <p:txBody>
          <a:bodyPr lIns="90000" tIns="46800" rIns="90000" bIns="46800">
            <a:spAutoFit/>
          </a:bodyPr>
          <a:lstStyle/>
          <a:p>
            <a:pPr marL="636588" lvl="1" indent="-457200" algn="just" eaLnBrk="0" hangingPunct="0">
              <a:spcBef>
                <a:spcPct val="50000"/>
              </a:spcBef>
              <a:buFont typeface="Arial" pitchFamily="34" charset="0"/>
              <a:buChar char="•"/>
            </a:pPr>
            <a:r>
              <a:rPr lang="hu-HU" sz="1600" dirty="0">
                <a:solidFill>
                  <a:srgbClr val="003399"/>
                </a:solidFill>
              </a:rPr>
              <a:t>Osnivanje:  1997 Budimpešta</a:t>
            </a:r>
          </a:p>
          <a:p>
            <a:pPr marL="636588" lvl="1" indent="-457200" algn="just" eaLnBrk="0" hangingPunct="0">
              <a:spcBef>
                <a:spcPct val="50000"/>
              </a:spcBef>
              <a:buFont typeface="Arial" pitchFamily="34" charset="0"/>
              <a:buChar char="•"/>
            </a:pPr>
            <a:r>
              <a:rPr lang="hu-HU" sz="1600" dirty="0">
                <a:solidFill>
                  <a:srgbClr val="003399"/>
                </a:solidFill>
              </a:rPr>
              <a:t>100 zaposlenika, dinamična, mlada grupa sa znanjem 10 jezika</a:t>
            </a:r>
          </a:p>
          <a:p>
            <a:pPr marL="636588" lvl="1" indent="-457200" algn="just" eaLnBrk="0" hangingPunct="0">
              <a:spcBef>
                <a:spcPct val="50000"/>
              </a:spcBef>
              <a:buFont typeface="Arial" pitchFamily="34" charset="0"/>
              <a:buChar char="•"/>
            </a:pPr>
            <a:r>
              <a:rPr lang="hu-HU" sz="1600" dirty="0">
                <a:solidFill>
                  <a:srgbClr val="003399"/>
                </a:solidFill>
              </a:rPr>
              <a:t>Jedinstveno iskustvo u pružanju asistencije za </a:t>
            </a:r>
          </a:p>
          <a:p>
            <a:pPr marL="636588" lvl="1" indent="-457200" algn="just" eaLnBrk="0" hangingPunct="0">
              <a:spcBef>
                <a:spcPct val="50000"/>
              </a:spcBef>
            </a:pPr>
            <a:r>
              <a:rPr lang="hu-HU" sz="1600" dirty="0">
                <a:solidFill>
                  <a:srgbClr val="003399"/>
                </a:solidFill>
              </a:rPr>
              <a:t>	putno-zdravstvenu, automoto i kućnu asistenciju na </a:t>
            </a:r>
          </a:p>
          <a:p>
            <a:pPr marL="636588" lvl="1" indent="-457200" algn="just" eaLnBrk="0" hangingPunct="0">
              <a:spcBef>
                <a:spcPct val="50000"/>
              </a:spcBef>
            </a:pPr>
            <a:r>
              <a:rPr lang="hu-HU" sz="1600" dirty="0">
                <a:solidFill>
                  <a:srgbClr val="003399"/>
                </a:solidFill>
              </a:rPr>
              <a:t>	domaćoj teritoriji kao i inostranstvu</a:t>
            </a:r>
          </a:p>
          <a:p>
            <a:pPr marL="636588" lvl="1" indent="-457200" algn="just" eaLnBrk="0" hangingPunct="0">
              <a:spcBef>
                <a:spcPct val="50000"/>
              </a:spcBef>
              <a:buFont typeface="Arial" pitchFamily="34" charset="0"/>
              <a:buChar char="•"/>
            </a:pPr>
            <a:r>
              <a:rPr lang="hu-HU" sz="1600" dirty="0">
                <a:solidFill>
                  <a:srgbClr val="003399"/>
                </a:solidFill>
              </a:rPr>
              <a:t>Mreža od preko 700 ugovorenih partnera za pružanje usluga na teritoriji Mađarske (200 za pomoć na putu, 500 za kućnu asistenciju), 150 u Srbiji, 200 u Rumuniji, i 200 u Hrvatskoj</a:t>
            </a:r>
          </a:p>
          <a:p>
            <a:pPr marL="636588" lvl="1" indent="-457200" algn="just" eaLnBrk="0" hangingPunct="0">
              <a:spcBef>
                <a:spcPct val="50000"/>
              </a:spcBef>
              <a:buFont typeface="Arial" pitchFamily="34" charset="0"/>
              <a:buChar char="•"/>
            </a:pPr>
            <a:r>
              <a:rPr lang="en-GB" sz="1600" dirty="0" smtClean="0">
                <a:solidFill>
                  <a:srgbClr val="003399"/>
                </a:solidFill>
              </a:rPr>
              <a:t>5 </a:t>
            </a:r>
            <a:r>
              <a:rPr lang="hu-HU" sz="1600" dirty="0">
                <a:solidFill>
                  <a:srgbClr val="003399"/>
                </a:solidFill>
              </a:rPr>
              <a:t>ugovorena lekara,</a:t>
            </a:r>
            <a:r>
              <a:rPr lang="en-GB" sz="1600" dirty="0">
                <a:solidFill>
                  <a:srgbClr val="003399"/>
                </a:solidFill>
              </a:rPr>
              <a:t> </a:t>
            </a:r>
            <a:r>
              <a:rPr lang="hu-HU" sz="1600" dirty="0">
                <a:solidFill>
                  <a:srgbClr val="003399"/>
                </a:solidFill>
              </a:rPr>
              <a:t>na raspolaganju klijenata </a:t>
            </a:r>
            <a:r>
              <a:rPr lang="en-GB" sz="1600" dirty="0">
                <a:solidFill>
                  <a:srgbClr val="003399"/>
                </a:solidFill>
              </a:rPr>
              <a:t>24</a:t>
            </a:r>
            <a:r>
              <a:rPr lang="hu-HU" sz="1600" dirty="0">
                <a:solidFill>
                  <a:srgbClr val="003399"/>
                </a:solidFill>
              </a:rPr>
              <a:t> sata na dan</a:t>
            </a:r>
          </a:p>
          <a:p>
            <a:pPr marL="636588" lvl="1" indent="-457200" algn="just" eaLnBrk="0" hangingPunct="0">
              <a:spcBef>
                <a:spcPct val="50000"/>
              </a:spcBef>
              <a:buFont typeface="Arial" pitchFamily="34" charset="0"/>
              <a:buChar char="•"/>
            </a:pPr>
            <a:r>
              <a:rPr lang="en-GB" sz="1600" dirty="0" err="1" smtClean="0">
                <a:solidFill>
                  <a:srgbClr val="003399"/>
                </a:solidFill>
              </a:rPr>
              <a:t>Preko</a:t>
            </a:r>
            <a:r>
              <a:rPr lang="en-GB" sz="1600" dirty="0" smtClean="0">
                <a:solidFill>
                  <a:srgbClr val="003399"/>
                </a:solidFill>
              </a:rPr>
              <a:t> 55.</a:t>
            </a:r>
            <a:r>
              <a:rPr lang="hu-HU" sz="1600" dirty="0">
                <a:solidFill>
                  <a:srgbClr val="003399"/>
                </a:solidFill>
              </a:rPr>
              <a:t>0</a:t>
            </a:r>
            <a:r>
              <a:rPr lang="en-GB" sz="1600" dirty="0">
                <a:solidFill>
                  <a:srgbClr val="003399"/>
                </a:solidFill>
              </a:rPr>
              <a:t>00 </a:t>
            </a:r>
            <a:r>
              <a:rPr lang="hu-HU" sz="1600" dirty="0">
                <a:solidFill>
                  <a:srgbClr val="003399"/>
                </a:solidFill>
              </a:rPr>
              <a:t>obrađenih asistentskih slučajeva u </a:t>
            </a:r>
            <a:r>
              <a:rPr lang="en-GB" sz="1600" dirty="0" smtClean="0">
                <a:solidFill>
                  <a:srgbClr val="003399"/>
                </a:solidFill>
              </a:rPr>
              <a:t>2011</a:t>
            </a:r>
            <a:r>
              <a:rPr lang="hu-HU" sz="1600" dirty="0" smtClean="0">
                <a:solidFill>
                  <a:srgbClr val="003399"/>
                </a:solidFill>
              </a:rPr>
              <a:t>. </a:t>
            </a:r>
            <a:r>
              <a:rPr lang="hu-HU" sz="1600" dirty="0">
                <a:solidFill>
                  <a:srgbClr val="003399"/>
                </a:solidFill>
              </a:rPr>
              <a:t>godini</a:t>
            </a:r>
          </a:p>
        </p:txBody>
      </p:sp>
      <p:pic>
        <p:nvPicPr>
          <p:cNvPr id="8197" name="Picture 9" descr="Kép7"/>
          <p:cNvPicPr>
            <a:picLocks noChangeAspect="1" noChangeArrowheads="1"/>
          </p:cNvPicPr>
          <p:nvPr/>
        </p:nvPicPr>
        <p:blipFill>
          <a:blip r:embed="rId2" cstate="print"/>
          <a:srcRect/>
          <a:stretch>
            <a:fillRect/>
          </a:stretch>
        </p:blipFill>
        <p:spPr bwMode="auto">
          <a:xfrm>
            <a:off x="7286054" y="1628800"/>
            <a:ext cx="1822450" cy="1260475"/>
          </a:xfrm>
          <a:prstGeom prst="rect">
            <a:avLst/>
          </a:prstGeom>
          <a:noFill/>
          <a:ln w="9525">
            <a:noFill/>
            <a:miter lim="800000"/>
            <a:headEnd/>
            <a:tailEnd/>
          </a:ln>
        </p:spPr>
      </p:pic>
      <p:pic>
        <p:nvPicPr>
          <p:cNvPr id="8198" name="Picture 12" descr="\\eaadsrv2\UserDesktops$\kovacsn\Desktop\P1160310.JPG"/>
          <p:cNvPicPr>
            <a:picLocks noChangeAspect="1" noChangeArrowheads="1"/>
          </p:cNvPicPr>
          <p:nvPr/>
        </p:nvPicPr>
        <p:blipFill>
          <a:blip r:embed="rId3" cstate="print"/>
          <a:srcRect/>
          <a:stretch>
            <a:fillRect/>
          </a:stretch>
        </p:blipFill>
        <p:spPr bwMode="auto">
          <a:xfrm>
            <a:off x="6679629" y="4992513"/>
            <a:ext cx="2428875" cy="1820863"/>
          </a:xfrm>
          <a:prstGeom prst="rect">
            <a:avLst/>
          </a:prstGeom>
          <a:noFill/>
          <a:ln w="9525">
            <a:noFill/>
            <a:miter lim="800000"/>
            <a:headEnd/>
            <a:tailEnd/>
          </a:ln>
        </p:spPr>
      </p:pic>
      <p:pic>
        <p:nvPicPr>
          <p:cNvPr id="8199" name="Picture 13" descr="\\eaadsrv2\UserDesktops$\kovacsn\Desktop\SUN_RAY_Thin_Clients.JPG"/>
          <p:cNvPicPr>
            <a:picLocks noChangeAspect="1" noChangeArrowheads="1"/>
          </p:cNvPicPr>
          <p:nvPr/>
        </p:nvPicPr>
        <p:blipFill>
          <a:blip r:embed="rId4" cstate="print"/>
          <a:srcRect/>
          <a:stretch>
            <a:fillRect/>
          </a:stretch>
        </p:blipFill>
        <p:spPr bwMode="auto">
          <a:xfrm>
            <a:off x="35496" y="5527501"/>
            <a:ext cx="171450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ia számának helye 4"/>
          <p:cNvSpPr>
            <a:spLocks noGrp="1"/>
          </p:cNvSpPr>
          <p:nvPr>
            <p:ph type="sldNum" sz="quarter" idx="11"/>
          </p:nvPr>
        </p:nvSpPr>
        <p:spPr>
          <a:noFill/>
        </p:spPr>
        <p:txBody>
          <a:bodyPr/>
          <a:lstStyle/>
          <a:p>
            <a:fld id="{96CE24B7-626A-4CEF-8463-28ACBDFF6E3E}" type="slidenum">
              <a:rPr lang="en-GB" smtClean="0">
                <a:latin typeface="Arial" pitchFamily="34" charset="0"/>
                <a:cs typeface="Arial" pitchFamily="34" charset="0"/>
              </a:rPr>
              <a:pPr/>
              <a:t>6</a:t>
            </a:fld>
            <a:endParaRPr lang="en-GB" smtClean="0">
              <a:latin typeface="Arial" pitchFamily="34" charset="0"/>
              <a:cs typeface="Arial" pitchFamily="34" charset="0"/>
            </a:endParaRPr>
          </a:p>
        </p:txBody>
      </p:sp>
      <p:sp>
        <p:nvSpPr>
          <p:cNvPr id="9219" name="Rectangle 2"/>
          <p:cNvSpPr>
            <a:spLocks noGrp="1" noChangeArrowheads="1"/>
          </p:cNvSpPr>
          <p:nvPr>
            <p:ph type="title"/>
          </p:nvPr>
        </p:nvSpPr>
        <p:spPr/>
        <p:txBody>
          <a:bodyPr/>
          <a:lstStyle/>
          <a:p>
            <a:pPr eaLnBrk="1" hangingPunct="1"/>
            <a:r>
              <a:rPr lang="vi-VN" sz="3200" smtClean="0"/>
              <a:t>Europ Assistance Mađarska</a:t>
            </a:r>
            <a:br>
              <a:rPr lang="vi-VN" sz="3200" smtClean="0"/>
            </a:br>
            <a:r>
              <a:rPr lang="vi-VN" sz="2000" smtClean="0"/>
              <a:t>Regionalna pokrivenost</a:t>
            </a:r>
            <a:endParaRPr lang="en-GB" sz="2000" smtClean="0"/>
          </a:p>
        </p:txBody>
      </p:sp>
      <p:sp>
        <p:nvSpPr>
          <p:cNvPr id="9220" name="Rectangle 3"/>
          <p:cNvSpPr>
            <a:spLocks noChangeArrowheads="1"/>
          </p:cNvSpPr>
          <p:nvPr/>
        </p:nvSpPr>
        <p:spPr bwMode="auto">
          <a:xfrm>
            <a:off x="1692275" y="1628775"/>
            <a:ext cx="6696075" cy="4752975"/>
          </a:xfrm>
          <a:prstGeom prst="rect">
            <a:avLst/>
          </a:prstGeom>
          <a:solidFill>
            <a:srgbClr val="C0C0C0"/>
          </a:solidFill>
          <a:ln w="12700">
            <a:solidFill>
              <a:srgbClr val="333399"/>
            </a:solidFill>
            <a:miter lim="800000"/>
            <a:headEnd/>
            <a:tailEnd/>
          </a:ln>
        </p:spPr>
        <p:txBody>
          <a:bodyPr wrap="none" lIns="90000" rIns="90000" anchor="ctr"/>
          <a:lstStyle/>
          <a:p>
            <a:pPr eaLnBrk="0" hangingPunct="0"/>
            <a:endParaRPr lang="hu-HU"/>
          </a:p>
        </p:txBody>
      </p:sp>
      <p:sp>
        <p:nvSpPr>
          <p:cNvPr id="9221" name="Freeform 4"/>
          <p:cNvSpPr>
            <a:spLocks/>
          </p:cNvSpPr>
          <p:nvPr/>
        </p:nvSpPr>
        <p:spPr bwMode="auto">
          <a:xfrm>
            <a:off x="6432550" y="4960938"/>
            <a:ext cx="314325" cy="533400"/>
          </a:xfrm>
          <a:custGeom>
            <a:avLst/>
            <a:gdLst>
              <a:gd name="T0" fmla="*/ 2147483647 w 208"/>
              <a:gd name="T1" fmla="*/ 2147483647 h 382"/>
              <a:gd name="T2" fmla="*/ 0 w 208"/>
              <a:gd name="T3" fmla="*/ 2147483647 h 382"/>
              <a:gd name="T4" fmla="*/ 2147483647 w 208"/>
              <a:gd name="T5" fmla="*/ 2147483647 h 382"/>
              <a:gd name="T6" fmla="*/ 2147483647 w 208"/>
              <a:gd name="T7" fmla="*/ 0 h 382"/>
              <a:gd name="T8" fmla="*/ 2147483647 w 208"/>
              <a:gd name="T9" fmla="*/ 2147483647 h 382"/>
              <a:gd name="T10" fmla="*/ 2147483647 w 208"/>
              <a:gd name="T11" fmla="*/ 2147483647 h 382"/>
              <a:gd name="T12" fmla="*/ 2147483647 w 208"/>
              <a:gd name="T13" fmla="*/ 2147483647 h 382"/>
              <a:gd name="T14" fmla="*/ 2147483647 w 208"/>
              <a:gd name="T15" fmla="*/ 2147483647 h 382"/>
              <a:gd name="T16" fmla="*/ 2147483647 w 208"/>
              <a:gd name="T17" fmla="*/ 2147483647 h 382"/>
              <a:gd name="T18" fmla="*/ 2147483647 w 208"/>
              <a:gd name="T19" fmla="*/ 2147483647 h 382"/>
              <a:gd name="T20" fmla="*/ 2147483647 w 208"/>
              <a:gd name="T21" fmla="*/ 2147483647 h 382"/>
              <a:gd name="T22" fmla="*/ 2147483647 w 208"/>
              <a:gd name="T23" fmla="*/ 2147483647 h 382"/>
              <a:gd name="T24" fmla="*/ 2147483647 w 208"/>
              <a:gd name="T25" fmla="*/ 2147483647 h 382"/>
              <a:gd name="T26" fmla="*/ 2147483647 w 208"/>
              <a:gd name="T27" fmla="*/ 2147483647 h 382"/>
              <a:gd name="T28" fmla="*/ 2147483647 w 208"/>
              <a:gd name="T29" fmla="*/ 2147483647 h 382"/>
              <a:gd name="T30" fmla="*/ 2147483647 w 208"/>
              <a:gd name="T31" fmla="*/ 2147483647 h 382"/>
              <a:gd name="T32" fmla="*/ 2147483647 w 208"/>
              <a:gd name="T33" fmla="*/ 2147483647 h 382"/>
              <a:gd name="T34" fmla="*/ 2147483647 w 208"/>
              <a:gd name="T35" fmla="*/ 2147483647 h 382"/>
              <a:gd name="T36" fmla="*/ 2147483647 w 208"/>
              <a:gd name="T37" fmla="*/ 2147483647 h 382"/>
              <a:gd name="T38" fmla="*/ 2147483647 w 208"/>
              <a:gd name="T39" fmla="*/ 2147483647 h 382"/>
              <a:gd name="T40" fmla="*/ 2147483647 w 208"/>
              <a:gd name="T41" fmla="*/ 2147483647 h 382"/>
              <a:gd name="T42" fmla="*/ 2147483647 w 208"/>
              <a:gd name="T43" fmla="*/ 2147483647 h 382"/>
              <a:gd name="T44" fmla="*/ 2147483647 w 208"/>
              <a:gd name="T45" fmla="*/ 2147483647 h 382"/>
              <a:gd name="T46" fmla="*/ 2147483647 w 208"/>
              <a:gd name="T47" fmla="*/ 2147483647 h 382"/>
              <a:gd name="T48" fmla="*/ 2147483647 w 208"/>
              <a:gd name="T49" fmla="*/ 2147483647 h 382"/>
              <a:gd name="T50" fmla="*/ 2147483647 w 208"/>
              <a:gd name="T51" fmla="*/ 2147483647 h 382"/>
              <a:gd name="T52" fmla="*/ 2147483647 w 208"/>
              <a:gd name="T53" fmla="*/ 2147483647 h 382"/>
              <a:gd name="T54" fmla="*/ 2147483647 w 208"/>
              <a:gd name="T55" fmla="*/ 2147483647 h 382"/>
              <a:gd name="T56" fmla="*/ 2147483647 w 208"/>
              <a:gd name="T57" fmla="*/ 2147483647 h 382"/>
              <a:gd name="T58" fmla="*/ 2147483647 w 208"/>
              <a:gd name="T59" fmla="*/ 2147483647 h 382"/>
              <a:gd name="T60" fmla="*/ 2147483647 w 208"/>
              <a:gd name="T61" fmla="*/ 2147483647 h 382"/>
              <a:gd name="T62" fmla="*/ 2147483647 w 208"/>
              <a:gd name="T63" fmla="*/ 2147483647 h 382"/>
              <a:gd name="T64" fmla="*/ 2147483647 w 208"/>
              <a:gd name="T65" fmla="*/ 2147483647 h 382"/>
              <a:gd name="T66" fmla="*/ 2147483647 w 208"/>
              <a:gd name="T67" fmla="*/ 2147483647 h 382"/>
              <a:gd name="T68" fmla="*/ 2147483647 w 208"/>
              <a:gd name="T69" fmla="*/ 2147483647 h 382"/>
              <a:gd name="T70" fmla="*/ 2147483647 w 208"/>
              <a:gd name="T71" fmla="*/ 2147483647 h 382"/>
              <a:gd name="T72" fmla="*/ 2147483647 w 208"/>
              <a:gd name="T73" fmla="*/ 2147483647 h 382"/>
              <a:gd name="T74" fmla="*/ 2147483647 w 208"/>
              <a:gd name="T75" fmla="*/ 2147483647 h 382"/>
              <a:gd name="T76" fmla="*/ 2147483647 w 208"/>
              <a:gd name="T77" fmla="*/ 2147483647 h 382"/>
              <a:gd name="T78" fmla="*/ 2147483647 w 208"/>
              <a:gd name="T79" fmla="*/ 2147483647 h 382"/>
              <a:gd name="T80" fmla="*/ 2147483647 w 208"/>
              <a:gd name="T81" fmla="*/ 2147483647 h 382"/>
              <a:gd name="T82" fmla="*/ 2147483647 w 208"/>
              <a:gd name="T83" fmla="*/ 2147483647 h 382"/>
              <a:gd name="T84" fmla="*/ 2147483647 w 208"/>
              <a:gd name="T85" fmla="*/ 2147483647 h 382"/>
              <a:gd name="T86" fmla="*/ 2147483647 w 208"/>
              <a:gd name="T87" fmla="*/ 2147483647 h 382"/>
              <a:gd name="T88" fmla="*/ 2147483647 w 208"/>
              <a:gd name="T89" fmla="*/ 2147483647 h 3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8"/>
              <a:gd name="T136" fmla="*/ 0 h 382"/>
              <a:gd name="T137" fmla="*/ 208 w 208"/>
              <a:gd name="T138" fmla="*/ 382 h 3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8" h="382">
                <a:moveTo>
                  <a:pt x="9" y="111"/>
                </a:moveTo>
                <a:lnTo>
                  <a:pt x="11" y="93"/>
                </a:lnTo>
                <a:lnTo>
                  <a:pt x="11" y="83"/>
                </a:lnTo>
                <a:lnTo>
                  <a:pt x="0" y="64"/>
                </a:lnTo>
                <a:lnTo>
                  <a:pt x="6" y="54"/>
                </a:lnTo>
                <a:lnTo>
                  <a:pt x="17" y="29"/>
                </a:lnTo>
                <a:lnTo>
                  <a:pt x="22" y="14"/>
                </a:lnTo>
                <a:lnTo>
                  <a:pt x="32" y="0"/>
                </a:lnTo>
                <a:lnTo>
                  <a:pt x="42" y="5"/>
                </a:lnTo>
                <a:lnTo>
                  <a:pt x="42" y="19"/>
                </a:lnTo>
                <a:lnTo>
                  <a:pt x="47" y="29"/>
                </a:lnTo>
                <a:lnTo>
                  <a:pt x="52" y="14"/>
                </a:lnTo>
                <a:lnTo>
                  <a:pt x="74" y="5"/>
                </a:lnTo>
                <a:lnTo>
                  <a:pt x="78" y="14"/>
                </a:lnTo>
                <a:lnTo>
                  <a:pt x="89" y="29"/>
                </a:lnTo>
                <a:lnTo>
                  <a:pt x="94" y="34"/>
                </a:lnTo>
                <a:lnTo>
                  <a:pt x="110" y="39"/>
                </a:lnTo>
                <a:lnTo>
                  <a:pt x="125" y="44"/>
                </a:lnTo>
                <a:lnTo>
                  <a:pt x="130" y="64"/>
                </a:lnTo>
                <a:lnTo>
                  <a:pt x="136" y="73"/>
                </a:lnTo>
                <a:lnTo>
                  <a:pt x="141" y="88"/>
                </a:lnTo>
                <a:lnTo>
                  <a:pt x="141" y="103"/>
                </a:lnTo>
                <a:lnTo>
                  <a:pt x="136" y="118"/>
                </a:lnTo>
                <a:lnTo>
                  <a:pt x="141" y="122"/>
                </a:lnTo>
                <a:lnTo>
                  <a:pt x="136" y="133"/>
                </a:lnTo>
                <a:lnTo>
                  <a:pt x="141" y="142"/>
                </a:lnTo>
                <a:lnTo>
                  <a:pt x="146" y="151"/>
                </a:lnTo>
                <a:lnTo>
                  <a:pt x="141" y="162"/>
                </a:lnTo>
                <a:lnTo>
                  <a:pt x="146" y="167"/>
                </a:lnTo>
                <a:lnTo>
                  <a:pt x="146" y="181"/>
                </a:lnTo>
                <a:lnTo>
                  <a:pt x="152" y="181"/>
                </a:lnTo>
                <a:lnTo>
                  <a:pt x="152" y="186"/>
                </a:lnTo>
                <a:lnTo>
                  <a:pt x="157" y="192"/>
                </a:lnTo>
                <a:lnTo>
                  <a:pt x="166" y="196"/>
                </a:lnTo>
                <a:lnTo>
                  <a:pt x="166" y="201"/>
                </a:lnTo>
                <a:lnTo>
                  <a:pt x="171" y="211"/>
                </a:lnTo>
                <a:lnTo>
                  <a:pt x="182" y="211"/>
                </a:lnTo>
                <a:lnTo>
                  <a:pt x="187" y="211"/>
                </a:lnTo>
                <a:lnTo>
                  <a:pt x="193" y="215"/>
                </a:lnTo>
                <a:lnTo>
                  <a:pt x="198" y="225"/>
                </a:lnTo>
                <a:lnTo>
                  <a:pt x="208" y="235"/>
                </a:lnTo>
                <a:lnTo>
                  <a:pt x="203" y="250"/>
                </a:lnTo>
                <a:lnTo>
                  <a:pt x="198" y="265"/>
                </a:lnTo>
                <a:lnTo>
                  <a:pt x="193" y="270"/>
                </a:lnTo>
                <a:lnTo>
                  <a:pt x="187" y="275"/>
                </a:lnTo>
                <a:lnTo>
                  <a:pt x="187" y="289"/>
                </a:lnTo>
                <a:lnTo>
                  <a:pt x="182" y="299"/>
                </a:lnTo>
                <a:lnTo>
                  <a:pt x="182" y="304"/>
                </a:lnTo>
                <a:lnTo>
                  <a:pt x="177" y="319"/>
                </a:lnTo>
                <a:lnTo>
                  <a:pt x="171" y="324"/>
                </a:lnTo>
                <a:lnTo>
                  <a:pt x="161" y="329"/>
                </a:lnTo>
                <a:lnTo>
                  <a:pt x="152" y="334"/>
                </a:lnTo>
                <a:lnTo>
                  <a:pt x="152" y="344"/>
                </a:lnTo>
                <a:lnTo>
                  <a:pt x="157" y="353"/>
                </a:lnTo>
                <a:lnTo>
                  <a:pt x="157" y="358"/>
                </a:lnTo>
                <a:lnTo>
                  <a:pt x="152" y="368"/>
                </a:lnTo>
                <a:lnTo>
                  <a:pt x="152" y="372"/>
                </a:lnTo>
                <a:lnTo>
                  <a:pt x="146" y="377"/>
                </a:lnTo>
                <a:lnTo>
                  <a:pt x="141" y="382"/>
                </a:lnTo>
                <a:lnTo>
                  <a:pt x="136" y="382"/>
                </a:lnTo>
                <a:lnTo>
                  <a:pt x="130" y="382"/>
                </a:lnTo>
                <a:lnTo>
                  <a:pt x="120" y="382"/>
                </a:lnTo>
                <a:lnTo>
                  <a:pt x="110" y="363"/>
                </a:lnTo>
                <a:lnTo>
                  <a:pt x="105" y="353"/>
                </a:lnTo>
                <a:lnTo>
                  <a:pt x="94" y="344"/>
                </a:lnTo>
                <a:lnTo>
                  <a:pt x="78" y="334"/>
                </a:lnTo>
                <a:lnTo>
                  <a:pt x="58" y="324"/>
                </a:lnTo>
                <a:lnTo>
                  <a:pt x="47" y="314"/>
                </a:lnTo>
                <a:lnTo>
                  <a:pt x="32" y="304"/>
                </a:lnTo>
                <a:lnTo>
                  <a:pt x="27" y="294"/>
                </a:lnTo>
                <a:lnTo>
                  <a:pt x="32" y="289"/>
                </a:lnTo>
                <a:lnTo>
                  <a:pt x="37" y="299"/>
                </a:lnTo>
                <a:lnTo>
                  <a:pt x="47" y="304"/>
                </a:lnTo>
                <a:lnTo>
                  <a:pt x="47" y="289"/>
                </a:lnTo>
                <a:lnTo>
                  <a:pt x="37" y="280"/>
                </a:lnTo>
                <a:lnTo>
                  <a:pt x="32" y="270"/>
                </a:lnTo>
                <a:lnTo>
                  <a:pt x="27" y="260"/>
                </a:lnTo>
                <a:lnTo>
                  <a:pt x="22" y="245"/>
                </a:lnTo>
                <a:lnTo>
                  <a:pt x="27" y="231"/>
                </a:lnTo>
                <a:lnTo>
                  <a:pt x="42" y="231"/>
                </a:lnTo>
                <a:lnTo>
                  <a:pt x="42" y="220"/>
                </a:lnTo>
                <a:lnTo>
                  <a:pt x="32" y="215"/>
                </a:lnTo>
                <a:lnTo>
                  <a:pt x="37" y="196"/>
                </a:lnTo>
                <a:lnTo>
                  <a:pt x="32" y="181"/>
                </a:lnTo>
                <a:lnTo>
                  <a:pt x="22" y="171"/>
                </a:lnTo>
                <a:lnTo>
                  <a:pt x="27" y="156"/>
                </a:lnTo>
                <a:lnTo>
                  <a:pt x="27" y="147"/>
                </a:lnTo>
                <a:lnTo>
                  <a:pt x="32" y="137"/>
                </a:lnTo>
                <a:lnTo>
                  <a:pt x="32" y="122"/>
                </a:lnTo>
                <a:lnTo>
                  <a:pt x="32" y="118"/>
                </a:lnTo>
                <a:lnTo>
                  <a:pt x="9" y="111"/>
                </a:lnTo>
                <a:close/>
              </a:path>
            </a:pathLst>
          </a:custGeom>
          <a:solidFill>
            <a:srgbClr val="FFFFFF"/>
          </a:solidFill>
          <a:ln w="7938">
            <a:noFill/>
            <a:prstDash val="solid"/>
            <a:round/>
            <a:headEnd/>
            <a:tailEnd/>
          </a:ln>
        </p:spPr>
        <p:txBody>
          <a:bodyPr/>
          <a:lstStyle/>
          <a:p>
            <a:endParaRPr lang="en-GB"/>
          </a:p>
        </p:txBody>
      </p:sp>
      <p:sp>
        <p:nvSpPr>
          <p:cNvPr id="9222" name="Freeform 5"/>
          <p:cNvSpPr>
            <a:spLocks/>
          </p:cNvSpPr>
          <p:nvPr/>
        </p:nvSpPr>
        <p:spPr bwMode="auto">
          <a:xfrm>
            <a:off x="4405313" y="2817813"/>
            <a:ext cx="1212850" cy="1382712"/>
          </a:xfrm>
          <a:custGeom>
            <a:avLst/>
            <a:gdLst>
              <a:gd name="T0" fmla="*/ 2147483647 w 805"/>
              <a:gd name="T1" fmla="*/ 2147483647 h 995"/>
              <a:gd name="T2" fmla="*/ 2147483647 w 805"/>
              <a:gd name="T3" fmla="*/ 2147483647 h 995"/>
              <a:gd name="T4" fmla="*/ 2147483647 w 805"/>
              <a:gd name="T5" fmla="*/ 2147483647 h 995"/>
              <a:gd name="T6" fmla="*/ 2147483647 w 805"/>
              <a:gd name="T7" fmla="*/ 2147483647 h 995"/>
              <a:gd name="T8" fmla="*/ 2147483647 w 805"/>
              <a:gd name="T9" fmla="*/ 2147483647 h 995"/>
              <a:gd name="T10" fmla="*/ 2147483647 w 805"/>
              <a:gd name="T11" fmla="*/ 2147483647 h 995"/>
              <a:gd name="T12" fmla="*/ 2147483647 w 805"/>
              <a:gd name="T13" fmla="*/ 2147483647 h 995"/>
              <a:gd name="T14" fmla="*/ 2147483647 w 805"/>
              <a:gd name="T15" fmla="*/ 2147483647 h 995"/>
              <a:gd name="T16" fmla="*/ 2147483647 w 805"/>
              <a:gd name="T17" fmla="*/ 2147483647 h 995"/>
              <a:gd name="T18" fmla="*/ 2147483647 w 805"/>
              <a:gd name="T19" fmla="*/ 2147483647 h 995"/>
              <a:gd name="T20" fmla="*/ 2147483647 w 805"/>
              <a:gd name="T21" fmla="*/ 2147483647 h 995"/>
              <a:gd name="T22" fmla="*/ 2147483647 w 805"/>
              <a:gd name="T23" fmla="*/ 2147483647 h 995"/>
              <a:gd name="T24" fmla="*/ 2147483647 w 805"/>
              <a:gd name="T25" fmla="*/ 2147483647 h 995"/>
              <a:gd name="T26" fmla="*/ 2147483647 w 805"/>
              <a:gd name="T27" fmla="*/ 2147483647 h 995"/>
              <a:gd name="T28" fmla="*/ 2147483647 w 805"/>
              <a:gd name="T29" fmla="*/ 2147483647 h 995"/>
              <a:gd name="T30" fmla="*/ 2147483647 w 805"/>
              <a:gd name="T31" fmla="*/ 2147483647 h 995"/>
              <a:gd name="T32" fmla="*/ 2147483647 w 805"/>
              <a:gd name="T33" fmla="*/ 2147483647 h 995"/>
              <a:gd name="T34" fmla="*/ 2147483647 w 805"/>
              <a:gd name="T35" fmla="*/ 2147483647 h 995"/>
              <a:gd name="T36" fmla="*/ 2147483647 w 805"/>
              <a:gd name="T37" fmla="*/ 2147483647 h 995"/>
              <a:gd name="T38" fmla="*/ 2147483647 w 805"/>
              <a:gd name="T39" fmla="*/ 2147483647 h 995"/>
              <a:gd name="T40" fmla="*/ 2147483647 w 805"/>
              <a:gd name="T41" fmla="*/ 2147483647 h 995"/>
              <a:gd name="T42" fmla="*/ 2147483647 w 805"/>
              <a:gd name="T43" fmla="*/ 2147483647 h 995"/>
              <a:gd name="T44" fmla="*/ 2147483647 w 805"/>
              <a:gd name="T45" fmla="*/ 2147483647 h 995"/>
              <a:gd name="T46" fmla="*/ 2147483647 w 805"/>
              <a:gd name="T47" fmla="*/ 2147483647 h 995"/>
              <a:gd name="T48" fmla="*/ 2147483647 w 805"/>
              <a:gd name="T49" fmla="*/ 2147483647 h 995"/>
              <a:gd name="T50" fmla="*/ 2147483647 w 805"/>
              <a:gd name="T51" fmla="*/ 2147483647 h 995"/>
              <a:gd name="T52" fmla="*/ 2147483647 w 805"/>
              <a:gd name="T53" fmla="*/ 2147483647 h 995"/>
              <a:gd name="T54" fmla="*/ 2147483647 w 805"/>
              <a:gd name="T55" fmla="*/ 2147483647 h 995"/>
              <a:gd name="T56" fmla="*/ 2147483647 w 805"/>
              <a:gd name="T57" fmla="*/ 2147483647 h 995"/>
              <a:gd name="T58" fmla="*/ 2147483647 w 805"/>
              <a:gd name="T59" fmla="*/ 2147483647 h 995"/>
              <a:gd name="T60" fmla="*/ 2147483647 w 805"/>
              <a:gd name="T61" fmla="*/ 2147483647 h 995"/>
              <a:gd name="T62" fmla="*/ 2147483647 w 805"/>
              <a:gd name="T63" fmla="*/ 2147483647 h 995"/>
              <a:gd name="T64" fmla="*/ 2147483647 w 805"/>
              <a:gd name="T65" fmla="*/ 2147483647 h 995"/>
              <a:gd name="T66" fmla="*/ 2147483647 w 805"/>
              <a:gd name="T67" fmla="*/ 2147483647 h 995"/>
              <a:gd name="T68" fmla="*/ 2147483647 w 805"/>
              <a:gd name="T69" fmla="*/ 2147483647 h 995"/>
              <a:gd name="T70" fmla="*/ 2147483647 w 805"/>
              <a:gd name="T71" fmla="*/ 2147483647 h 995"/>
              <a:gd name="T72" fmla="*/ 2147483647 w 805"/>
              <a:gd name="T73" fmla="*/ 2147483647 h 995"/>
              <a:gd name="T74" fmla="*/ 2147483647 w 805"/>
              <a:gd name="T75" fmla="*/ 2147483647 h 995"/>
              <a:gd name="T76" fmla="*/ 2147483647 w 805"/>
              <a:gd name="T77" fmla="*/ 2147483647 h 995"/>
              <a:gd name="T78" fmla="*/ 2147483647 w 805"/>
              <a:gd name="T79" fmla="*/ 2147483647 h 995"/>
              <a:gd name="T80" fmla="*/ 2147483647 w 805"/>
              <a:gd name="T81" fmla="*/ 2147483647 h 995"/>
              <a:gd name="T82" fmla="*/ 2147483647 w 805"/>
              <a:gd name="T83" fmla="*/ 2147483647 h 995"/>
              <a:gd name="T84" fmla="*/ 2147483647 w 805"/>
              <a:gd name="T85" fmla="*/ 2147483647 h 995"/>
              <a:gd name="T86" fmla="*/ 2147483647 w 805"/>
              <a:gd name="T87" fmla="*/ 2147483647 h 995"/>
              <a:gd name="T88" fmla="*/ 2147483647 w 805"/>
              <a:gd name="T89" fmla="*/ 2147483647 h 995"/>
              <a:gd name="T90" fmla="*/ 2147483647 w 805"/>
              <a:gd name="T91" fmla="*/ 2147483647 h 995"/>
              <a:gd name="T92" fmla="*/ 2147483647 w 805"/>
              <a:gd name="T93" fmla="*/ 2147483647 h 995"/>
              <a:gd name="T94" fmla="*/ 2147483647 w 805"/>
              <a:gd name="T95" fmla="*/ 2147483647 h 995"/>
              <a:gd name="T96" fmla="*/ 2147483647 w 805"/>
              <a:gd name="T97" fmla="*/ 2147483647 h 995"/>
              <a:gd name="T98" fmla="*/ 2147483647 w 805"/>
              <a:gd name="T99" fmla="*/ 2147483647 h 995"/>
              <a:gd name="T100" fmla="*/ 2147483647 w 805"/>
              <a:gd name="T101" fmla="*/ 2147483647 h 995"/>
              <a:gd name="T102" fmla="*/ 2147483647 w 805"/>
              <a:gd name="T103" fmla="*/ 2147483647 h 995"/>
              <a:gd name="T104" fmla="*/ 2147483647 w 805"/>
              <a:gd name="T105" fmla="*/ 2147483647 h 995"/>
              <a:gd name="T106" fmla="*/ 2147483647 w 805"/>
              <a:gd name="T107" fmla="*/ 2147483647 h 995"/>
              <a:gd name="T108" fmla="*/ 2147483647 w 805"/>
              <a:gd name="T109" fmla="*/ 2147483647 h 995"/>
              <a:gd name="T110" fmla="*/ 2147483647 w 805"/>
              <a:gd name="T111" fmla="*/ 2147483647 h 995"/>
              <a:gd name="T112" fmla="*/ 2147483647 w 805"/>
              <a:gd name="T113" fmla="*/ 2147483647 h 995"/>
              <a:gd name="T114" fmla="*/ 2147483647 w 805"/>
              <a:gd name="T115" fmla="*/ 2147483647 h 995"/>
              <a:gd name="T116" fmla="*/ 2147483647 w 805"/>
              <a:gd name="T117" fmla="*/ 2147483647 h 995"/>
              <a:gd name="T118" fmla="*/ 2147483647 w 805"/>
              <a:gd name="T119" fmla="*/ 2147483647 h 9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05"/>
              <a:gd name="T181" fmla="*/ 0 h 995"/>
              <a:gd name="T182" fmla="*/ 805 w 805"/>
              <a:gd name="T183" fmla="*/ 995 h 9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05" h="995">
                <a:moveTo>
                  <a:pt x="238" y="0"/>
                </a:moveTo>
                <a:lnTo>
                  <a:pt x="238" y="0"/>
                </a:lnTo>
                <a:lnTo>
                  <a:pt x="243" y="0"/>
                </a:lnTo>
                <a:lnTo>
                  <a:pt x="253" y="0"/>
                </a:lnTo>
                <a:lnTo>
                  <a:pt x="258" y="0"/>
                </a:lnTo>
                <a:lnTo>
                  <a:pt x="269" y="5"/>
                </a:lnTo>
                <a:lnTo>
                  <a:pt x="284" y="10"/>
                </a:lnTo>
                <a:lnTo>
                  <a:pt x="289" y="10"/>
                </a:lnTo>
                <a:lnTo>
                  <a:pt x="294" y="10"/>
                </a:lnTo>
                <a:lnTo>
                  <a:pt x="316" y="5"/>
                </a:lnTo>
                <a:lnTo>
                  <a:pt x="326" y="10"/>
                </a:lnTo>
                <a:lnTo>
                  <a:pt x="335" y="15"/>
                </a:lnTo>
                <a:lnTo>
                  <a:pt x="341" y="15"/>
                </a:lnTo>
                <a:lnTo>
                  <a:pt x="346" y="24"/>
                </a:lnTo>
                <a:lnTo>
                  <a:pt x="346" y="34"/>
                </a:lnTo>
                <a:lnTo>
                  <a:pt x="351" y="34"/>
                </a:lnTo>
                <a:lnTo>
                  <a:pt x="341" y="43"/>
                </a:lnTo>
                <a:lnTo>
                  <a:pt x="335" y="54"/>
                </a:lnTo>
                <a:lnTo>
                  <a:pt x="351" y="43"/>
                </a:lnTo>
                <a:lnTo>
                  <a:pt x="368" y="49"/>
                </a:lnTo>
                <a:lnTo>
                  <a:pt x="382" y="54"/>
                </a:lnTo>
                <a:lnTo>
                  <a:pt x="393" y="59"/>
                </a:lnTo>
                <a:lnTo>
                  <a:pt x="414" y="59"/>
                </a:lnTo>
                <a:lnTo>
                  <a:pt x="424" y="54"/>
                </a:lnTo>
                <a:lnTo>
                  <a:pt x="429" y="54"/>
                </a:lnTo>
                <a:lnTo>
                  <a:pt x="429" y="43"/>
                </a:lnTo>
                <a:lnTo>
                  <a:pt x="440" y="39"/>
                </a:lnTo>
                <a:lnTo>
                  <a:pt x="450" y="43"/>
                </a:lnTo>
                <a:lnTo>
                  <a:pt x="450" y="49"/>
                </a:lnTo>
                <a:lnTo>
                  <a:pt x="450" y="59"/>
                </a:lnTo>
                <a:lnTo>
                  <a:pt x="450" y="64"/>
                </a:lnTo>
                <a:lnTo>
                  <a:pt x="440" y="64"/>
                </a:lnTo>
                <a:lnTo>
                  <a:pt x="440" y="68"/>
                </a:lnTo>
                <a:lnTo>
                  <a:pt x="440" y="78"/>
                </a:lnTo>
                <a:lnTo>
                  <a:pt x="434" y="84"/>
                </a:lnTo>
                <a:lnTo>
                  <a:pt x="434" y="93"/>
                </a:lnTo>
                <a:lnTo>
                  <a:pt x="424" y="98"/>
                </a:lnTo>
                <a:lnTo>
                  <a:pt x="418" y="113"/>
                </a:lnTo>
                <a:lnTo>
                  <a:pt x="418" y="117"/>
                </a:lnTo>
                <a:lnTo>
                  <a:pt x="429" y="117"/>
                </a:lnTo>
                <a:lnTo>
                  <a:pt x="434" y="113"/>
                </a:lnTo>
                <a:lnTo>
                  <a:pt x="450" y="117"/>
                </a:lnTo>
                <a:lnTo>
                  <a:pt x="455" y="122"/>
                </a:lnTo>
                <a:lnTo>
                  <a:pt x="465" y="128"/>
                </a:lnTo>
                <a:lnTo>
                  <a:pt x="470" y="122"/>
                </a:lnTo>
                <a:lnTo>
                  <a:pt x="465" y="113"/>
                </a:lnTo>
                <a:lnTo>
                  <a:pt x="460" y="113"/>
                </a:lnTo>
                <a:lnTo>
                  <a:pt x="465" y="103"/>
                </a:lnTo>
                <a:lnTo>
                  <a:pt x="476" y="93"/>
                </a:lnTo>
                <a:lnTo>
                  <a:pt x="487" y="88"/>
                </a:lnTo>
                <a:lnTo>
                  <a:pt x="502" y="84"/>
                </a:lnTo>
                <a:lnTo>
                  <a:pt x="523" y="74"/>
                </a:lnTo>
                <a:lnTo>
                  <a:pt x="533" y="64"/>
                </a:lnTo>
                <a:lnTo>
                  <a:pt x="543" y="49"/>
                </a:lnTo>
                <a:lnTo>
                  <a:pt x="548" y="43"/>
                </a:lnTo>
                <a:lnTo>
                  <a:pt x="570" y="39"/>
                </a:lnTo>
                <a:lnTo>
                  <a:pt x="585" y="39"/>
                </a:lnTo>
                <a:lnTo>
                  <a:pt x="595" y="43"/>
                </a:lnTo>
                <a:lnTo>
                  <a:pt x="606" y="49"/>
                </a:lnTo>
                <a:lnTo>
                  <a:pt x="600" y="43"/>
                </a:lnTo>
                <a:lnTo>
                  <a:pt x="595" y="34"/>
                </a:lnTo>
                <a:lnTo>
                  <a:pt x="595" y="29"/>
                </a:lnTo>
                <a:lnTo>
                  <a:pt x="600" y="20"/>
                </a:lnTo>
                <a:lnTo>
                  <a:pt x="611" y="15"/>
                </a:lnTo>
                <a:lnTo>
                  <a:pt x="621" y="10"/>
                </a:lnTo>
                <a:lnTo>
                  <a:pt x="631" y="15"/>
                </a:lnTo>
                <a:lnTo>
                  <a:pt x="636" y="20"/>
                </a:lnTo>
                <a:lnTo>
                  <a:pt x="642" y="20"/>
                </a:lnTo>
                <a:lnTo>
                  <a:pt x="652" y="29"/>
                </a:lnTo>
                <a:lnTo>
                  <a:pt x="652" y="34"/>
                </a:lnTo>
                <a:lnTo>
                  <a:pt x="647" y="43"/>
                </a:lnTo>
                <a:lnTo>
                  <a:pt x="652" y="49"/>
                </a:lnTo>
                <a:lnTo>
                  <a:pt x="662" y="59"/>
                </a:lnTo>
                <a:lnTo>
                  <a:pt x="652" y="64"/>
                </a:lnTo>
                <a:lnTo>
                  <a:pt x="647" y="68"/>
                </a:lnTo>
                <a:lnTo>
                  <a:pt x="631" y="74"/>
                </a:lnTo>
                <a:lnTo>
                  <a:pt x="626" y="78"/>
                </a:lnTo>
                <a:lnTo>
                  <a:pt x="631" y="78"/>
                </a:lnTo>
                <a:lnTo>
                  <a:pt x="642" y="84"/>
                </a:lnTo>
                <a:lnTo>
                  <a:pt x="652" y="78"/>
                </a:lnTo>
                <a:lnTo>
                  <a:pt x="662" y="78"/>
                </a:lnTo>
                <a:lnTo>
                  <a:pt x="667" y="78"/>
                </a:lnTo>
                <a:lnTo>
                  <a:pt x="678" y="84"/>
                </a:lnTo>
                <a:lnTo>
                  <a:pt x="688" y="88"/>
                </a:lnTo>
                <a:lnTo>
                  <a:pt x="699" y="98"/>
                </a:lnTo>
                <a:lnTo>
                  <a:pt x="704" y="98"/>
                </a:lnTo>
                <a:lnTo>
                  <a:pt x="704" y="138"/>
                </a:lnTo>
                <a:lnTo>
                  <a:pt x="708" y="152"/>
                </a:lnTo>
                <a:lnTo>
                  <a:pt x="714" y="171"/>
                </a:lnTo>
                <a:lnTo>
                  <a:pt x="721" y="185"/>
                </a:lnTo>
                <a:lnTo>
                  <a:pt x="722" y="223"/>
                </a:lnTo>
                <a:lnTo>
                  <a:pt x="714" y="235"/>
                </a:lnTo>
                <a:lnTo>
                  <a:pt x="708" y="245"/>
                </a:lnTo>
                <a:lnTo>
                  <a:pt x="708" y="254"/>
                </a:lnTo>
                <a:lnTo>
                  <a:pt x="725" y="274"/>
                </a:lnTo>
                <a:lnTo>
                  <a:pt x="740" y="285"/>
                </a:lnTo>
                <a:lnTo>
                  <a:pt x="750" y="290"/>
                </a:lnTo>
                <a:lnTo>
                  <a:pt x="751" y="302"/>
                </a:lnTo>
                <a:lnTo>
                  <a:pt x="750" y="314"/>
                </a:lnTo>
                <a:lnTo>
                  <a:pt x="755" y="328"/>
                </a:lnTo>
                <a:lnTo>
                  <a:pt x="767" y="343"/>
                </a:lnTo>
                <a:lnTo>
                  <a:pt x="766" y="358"/>
                </a:lnTo>
                <a:lnTo>
                  <a:pt x="766" y="373"/>
                </a:lnTo>
                <a:lnTo>
                  <a:pt x="766" y="387"/>
                </a:lnTo>
                <a:lnTo>
                  <a:pt x="766" y="407"/>
                </a:lnTo>
                <a:lnTo>
                  <a:pt x="772" y="417"/>
                </a:lnTo>
                <a:lnTo>
                  <a:pt x="781" y="427"/>
                </a:lnTo>
                <a:lnTo>
                  <a:pt x="792" y="427"/>
                </a:lnTo>
                <a:lnTo>
                  <a:pt x="797" y="446"/>
                </a:lnTo>
                <a:lnTo>
                  <a:pt x="802" y="461"/>
                </a:lnTo>
                <a:lnTo>
                  <a:pt x="803" y="472"/>
                </a:lnTo>
                <a:lnTo>
                  <a:pt x="805" y="482"/>
                </a:lnTo>
                <a:lnTo>
                  <a:pt x="802" y="491"/>
                </a:lnTo>
                <a:lnTo>
                  <a:pt x="797" y="505"/>
                </a:lnTo>
                <a:lnTo>
                  <a:pt x="786" y="509"/>
                </a:lnTo>
                <a:lnTo>
                  <a:pt x="766" y="515"/>
                </a:lnTo>
                <a:lnTo>
                  <a:pt x="766" y="505"/>
                </a:lnTo>
                <a:lnTo>
                  <a:pt x="761" y="500"/>
                </a:lnTo>
                <a:lnTo>
                  <a:pt x="740" y="491"/>
                </a:lnTo>
                <a:lnTo>
                  <a:pt x="735" y="491"/>
                </a:lnTo>
                <a:lnTo>
                  <a:pt x="740" y="500"/>
                </a:lnTo>
                <a:lnTo>
                  <a:pt x="740" y="505"/>
                </a:lnTo>
                <a:lnTo>
                  <a:pt x="719" y="520"/>
                </a:lnTo>
                <a:lnTo>
                  <a:pt x="714" y="525"/>
                </a:lnTo>
                <a:lnTo>
                  <a:pt x="699" y="535"/>
                </a:lnTo>
                <a:lnTo>
                  <a:pt x="683" y="535"/>
                </a:lnTo>
                <a:lnTo>
                  <a:pt x="657" y="549"/>
                </a:lnTo>
                <a:lnTo>
                  <a:pt x="647" y="558"/>
                </a:lnTo>
                <a:lnTo>
                  <a:pt x="636" y="568"/>
                </a:lnTo>
                <a:lnTo>
                  <a:pt x="621" y="578"/>
                </a:lnTo>
                <a:lnTo>
                  <a:pt x="595" y="583"/>
                </a:lnTo>
                <a:lnTo>
                  <a:pt x="579" y="589"/>
                </a:lnTo>
                <a:lnTo>
                  <a:pt x="575" y="598"/>
                </a:lnTo>
                <a:lnTo>
                  <a:pt x="570" y="613"/>
                </a:lnTo>
                <a:lnTo>
                  <a:pt x="564" y="608"/>
                </a:lnTo>
                <a:lnTo>
                  <a:pt x="559" y="603"/>
                </a:lnTo>
                <a:lnTo>
                  <a:pt x="548" y="593"/>
                </a:lnTo>
                <a:lnTo>
                  <a:pt x="543" y="598"/>
                </a:lnTo>
                <a:lnTo>
                  <a:pt x="548" y="613"/>
                </a:lnTo>
                <a:lnTo>
                  <a:pt x="559" y="622"/>
                </a:lnTo>
                <a:lnTo>
                  <a:pt x="570" y="637"/>
                </a:lnTo>
                <a:lnTo>
                  <a:pt x="579" y="647"/>
                </a:lnTo>
                <a:lnTo>
                  <a:pt x="585" y="652"/>
                </a:lnTo>
                <a:lnTo>
                  <a:pt x="579" y="667"/>
                </a:lnTo>
                <a:lnTo>
                  <a:pt x="585" y="681"/>
                </a:lnTo>
                <a:lnTo>
                  <a:pt x="600" y="696"/>
                </a:lnTo>
                <a:lnTo>
                  <a:pt x="606" y="711"/>
                </a:lnTo>
                <a:lnTo>
                  <a:pt x="616" y="726"/>
                </a:lnTo>
                <a:lnTo>
                  <a:pt x="631" y="730"/>
                </a:lnTo>
                <a:lnTo>
                  <a:pt x="644" y="743"/>
                </a:lnTo>
                <a:lnTo>
                  <a:pt x="662" y="751"/>
                </a:lnTo>
                <a:lnTo>
                  <a:pt x="673" y="765"/>
                </a:lnTo>
                <a:lnTo>
                  <a:pt x="678" y="765"/>
                </a:lnTo>
                <a:lnTo>
                  <a:pt x="688" y="774"/>
                </a:lnTo>
                <a:lnTo>
                  <a:pt x="699" y="779"/>
                </a:lnTo>
                <a:lnTo>
                  <a:pt x="714" y="789"/>
                </a:lnTo>
                <a:lnTo>
                  <a:pt x="719" y="814"/>
                </a:lnTo>
                <a:lnTo>
                  <a:pt x="708" y="814"/>
                </a:lnTo>
                <a:lnTo>
                  <a:pt x="688" y="814"/>
                </a:lnTo>
                <a:lnTo>
                  <a:pt x="678" y="833"/>
                </a:lnTo>
                <a:lnTo>
                  <a:pt x="678" y="848"/>
                </a:lnTo>
                <a:lnTo>
                  <a:pt x="657" y="857"/>
                </a:lnTo>
                <a:lnTo>
                  <a:pt x="636" y="868"/>
                </a:lnTo>
                <a:lnTo>
                  <a:pt x="626" y="878"/>
                </a:lnTo>
                <a:lnTo>
                  <a:pt x="631" y="893"/>
                </a:lnTo>
                <a:lnTo>
                  <a:pt x="642" y="907"/>
                </a:lnTo>
                <a:lnTo>
                  <a:pt x="647" y="917"/>
                </a:lnTo>
                <a:lnTo>
                  <a:pt x="642" y="927"/>
                </a:lnTo>
                <a:lnTo>
                  <a:pt x="645" y="935"/>
                </a:lnTo>
                <a:lnTo>
                  <a:pt x="652" y="936"/>
                </a:lnTo>
                <a:lnTo>
                  <a:pt x="657" y="946"/>
                </a:lnTo>
                <a:lnTo>
                  <a:pt x="657" y="957"/>
                </a:lnTo>
                <a:lnTo>
                  <a:pt x="636" y="961"/>
                </a:lnTo>
                <a:lnTo>
                  <a:pt x="626" y="946"/>
                </a:lnTo>
                <a:lnTo>
                  <a:pt x="616" y="936"/>
                </a:lnTo>
                <a:lnTo>
                  <a:pt x="606" y="942"/>
                </a:lnTo>
                <a:lnTo>
                  <a:pt x="590" y="936"/>
                </a:lnTo>
                <a:lnTo>
                  <a:pt x="575" y="942"/>
                </a:lnTo>
                <a:lnTo>
                  <a:pt x="570" y="931"/>
                </a:lnTo>
                <a:lnTo>
                  <a:pt x="564" y="946"/>
                </a:lnTo>
                <a:lnTo>
                  <a:pt x="548" y="952"/>
                </a:lnTo>
                <a:lnTo>
                  <a:pt x="528" y="952"/>
                </a:lnTo>
                <a:lnTo>
                  <a:pt x="518" y="957"/>
                </a:lnTo>
                <a:lnTo>
                  <a:pt x="496" y="971"/>
                </a:lnTo>
                <a:lnTo>
                  <a:pt x="487" y="981"/>
                </a:lnTo>
                <a:lnTo>
                  <a:pt x="476" y="981"/>
                </a:lnTo>
                <a:lnTo>
                  <a:pt x="465" y="981"/>
                </a:lnTo>
                <a:lnTo>
                  <a:pt x="455" y="971"/>
                </a:lnTo>
                <a:lnTo>
                  <a:pt x="450" y="966"/>
                </a:lnTo>
                <a:lnTo>
                  <a:pt x="434" y="966"/>
                </a:lnTo>
                <a:lnTo>
                  <a:pt x="418" y="966"/>
                </a:lnTo>
                <a:lnTo>
                  <a:pt x="409" y="966"/>
                </a:lnTo>
                <a:lnTo>
                  <a:pt x="415" y="982"/>
                </a:lnTo>
                <a:lnTo>
                  <a:pt x="403" y="990"/>
                </a:lnTo>
                <a:lnTo>
                  <a:pt x="393" y="995"/>
                </a:lnTo>
                <a:lnTo>
                  <a:pt x="368" y="976"/>
                </a:lnTo>
                <a:lnTo>
                  <a:pt x="351" y="971"/>
                </a:lnTo>
                <a:lnTo>
                  <a:pt x="326" y="966"/>
                </a:lnTo>
                <a:lnTo>
                  <a:pt x="310" y="961"/>
                </a:lnTo>
                <a:lnTo>
                  <a:pt x="294" y="957"/>
                </a:lnTo>
                <a:lnTo>
                  <a:pt x="289" y="952"/>
                </a:lnTo>
                <a:lnTo>
                  <a:pt x="274" y="952"/>
                </a:lnTo>
                <a:lnTo>
                  <a:pt x="264" y="952"/>
                </a:lnTo>
                <a:lnTo>
                  <a:pt x="253" y="946"/>
                </a:lnTo>
                <a:lnTo>
                  <a:pt x="248" y="936"/>
                </a:lnTo>
                <a:lnTo>
                  <a:pt x="232" y="936"/>
                </a:lnTo>
                <a:lnTo>
                  <a:pt x="217" y="946"/>
                </a:lnTo>
                <a:lnTo>
                  <a:pt x="222" y="952"/>
                </a:lnTo>
                <a:lnTo>
                  <a:pt x="245" y="961"/>
                </a:lnTo>
                <a:lnTo>
                  <a:pt x="186" y="961"/>
                </a:lnTo>
                <a:lnTo>
                  <a:pt x="175" y="966"/>
                </a:lnTo>
                <a:lnTo>
                  <a:pt x="160" y="966"/>
                </a:lnTo>
                <a:lnTo>
                  <a:pt x="150" y="966"/>
                </a:lnTo>
                <a:lnTo>
                  <a:pt x="134" y="966"/>
                </a:lnTo>
                <a:lnTo>
                  <a:pt x="134" y="961"/>
                </a:lnTo>
                <a:lnTo>
                  <a:pt x="134" y="957"/>
                </a:lnTo>
                <a:lnTo>
                  <a:pt x="134" y="946"/>
                </a:lnTo>
                <a:lnTo>
                  <a:pt x="134" y="942"/>
                </a:lnTo>
                <a:lnTo>
                  <a:pt x="134" y="931"/>
                </a:lnTo>
                <a:lnTo>
                  <a:pt x="134" y="922"/>
                </a:lnTo>
                <a:lnTo>
                  <a:pt x="140" y="907"/>
                </a:lnTo>
                <a:lnTo>
                  <a:pt x="140" y="897"/>
                </a:lnTo>
                <a:lnTo>
                  <a:pt x="145" y="883"/>
                </a:lnTo>
                <a:lnTo>
                  <a:pt x="145" y="868"/>
                </a:lnTo>
                <a:lnTo>
                  <a:pt x="155" y="853"/>
                </a:lnTo>
                <a:lnTo>
                  <a:pt x="160" y="833"/>
                </a:lnTo>
                <a:lnTo>
                  <a:pt x="165" y="824"/>
                </a:lnTo>
                <a:lnTo>
                  <a:pt x="175" y="809"/>
                </a:lnTo>
                <a:lnTo>
                  <a:pt x="197" y="784"/>
                </a:lnTo>
                <a:lnTo>
                  <a:pt x="186" y="779"/>
                </a:lnTo>
                <a:lnTo>
                  <a:pt x="170" y="774"/>
                </a:lnTo>
                <a:lnTo>
                  <a:pt x="160" y="769"/>
                </a:lnTo>
                <a:lnTo>
                  <a:pt x="140" y="765"/>
                </a:lnTo>
                <a:lnTo>
                  <a:pt x="140" y="755"/>
                </a:lnTo>
                <a:lnTo>
                  <a:pt x="129" y="755"/>
                </a:lnTo>
                <a:lnTo>
                  <a:pt x="124" y="765"/>
                </a:lnTo>
                <a:lnTo>
                  <a:pt x="108" y="765"/>
                </a:lnTo>
                <a:lnTo>
                  <a:pt x="88" y="760"/>
                </a:lnTo>
                <a:lnTo>
                  <a:pt x="78" y="751"/>
                </a:lnTo>
                <a:lnTo>
                  <a:pt x="72" y="760"/>
                </a:lnTo>
                <a:lnTo>
                  <a:pt x="67" y="751"/>
                </a:lnTo>
                <a:lnTo>
                  <a:pt x="61" y="741"/>
                </a:lnTo>
                <a:lnTo>
                  <a:pt x="56" y="730"/>
                </a:lnTo>
                <a:lnTo>
                  <a:pt x="36" y="720"/>
                </a:lnTo>
                <a:lnTo>
                  <a:pt x="41" y="706"/>
                </a:lnTo>
                <a:lnTo>
                  <a:pt x="41" y="696"/>
                </a:lnTo>
                <a:lnTo>
                  <a:pt x="46" y="691"/>
                </a:lnTo>
                <a:lnTo>
                  <a:pt x="46" y="681"/>
                </a:lnTo>
                <a:lnTo>
                  <a:pt x="46" y="672"/>
                </a:lnTo>
                <a:lnTo>
                  <a:pt x="41" y="667"/>
                </a:lnTo>
                <a:lnTo>
                  <a:pt x="31" y="662"/>
                </a:lnTo>
                <a:lnTo>
                  <a:pt x="20" y="652"/>
                </a:lnTo>
                <a:lnTo>
                  <a:pt x="15" y="637"/>
                </a:lnTo>
                <a:lnTo>
                  <a:pt x="15" y="627"/>
                </a:lnTo>
                <a:lnTo>
                  <a:pt x="20" y="613"/>
                </a:lnTo>
                <a:lnTo>
                  <a:pt x="31" y="613"/>
                </a:lnTo>
                <a:lnTo>
                  <a:pt x="36" y="598"/>
                </a:lnTo>
                <a:lnTo>
                  <a:pt x="31" y="589"/>
                </a:lnTo>
                <a:lnTo>
                  <a:pt x="26" y="583"/>
                </a:lnTo>
                <a:lnTo>
                  <a:pt x="31" y="573"/>
                </a:lnTo>
                <a:lnTo>
                  <a:pt x="20" y="563"/>
                </a:lnTo>
                <a:lnTo>
                  <a:pt x="15" y="558"/>
                </a:lnTo>
                <a:lnTo>
                  <a:pt x="10" y="549"/>
                </a:lnTo>
                <a:lnTo>
                  <a:pt x="10" y="535"/>
                </a:lnTo>
                <a:lnTo>
                  <a:pt x="15" y="525"/>
                </a:lnTo>
                <a:lnTo>
                  <a:pt x="10" y="520"/>
                </a:lnTo>
                <a:lnTo>
                  <a:pt x="4" y="515"/>
                </a:lnTo>
                <a:lnTo>
                  <a:pt x="0" y="509"/>
                </a:lnTo>
                <a:lnTo>
                  <a:pt x="4" y="505"/>
                </a:lnTo>
                <a:lnTo>
                  <a:pt x="15" y="500"/>
                </a:lnTo>
                <a:lnTo>
                  <a:pt x="20" y="496"/>
                </a:lnTo>
                <a:lnTo>
                  <a:pt x="22" y="478"/>
                </a:lnTo>
                <a:lnTo>
                  <a:pt x="31" y="456"/>
                </a:lnTo>
                <a:lnTo>
                  <a:pt x="20" y="442"/>
                </a:lnTo>
                <a:lnTo>
                  <a:pt x="15" y="427"/>
                </a:lnTo>
                <a:lnTo>
                  <a:pt x="4" y="407"/>
                </a:lnTo>
                <a:lnTo>
                  <a:pt x="10" y="402"/>
                </a:lnTo>
                <a:lnTo>
                  <a:pt x="20" y="397"/>
                </a:lnTo>
                <a:lnTo>
                  <a:pt x="46" y="397"/>
                </a:lnTo>
                <a:lnTo>
                  <a:pt x="67" y="392"/>
                </a:lnTo>
                <a:lnTo>
                  <a:pt x="72" y="392"/>
                </a:lnTo>
                <a:lnTo>
                  <a:pt x="83" y="383"/>
                </a:lnTo>
                <a:lnTo>
                  <a:pt x="61" y="373"/>
                </a:lnTo>
                <a:lnTo>
                  <a:pt x="88" y="363"/>
                </a:lnTo>
                <a:lnTo>
                  <a:pt x="98" y="353"/>
                </a:lnTo>
                <a:lnTo>
                  <a:pt x="103" y="339"/>
                </a:lnTo>
                <a:lnTo>
                  <a:pt x="98" y="333"/>
                </a:lnTo>
                <a:lnTo>
                  <a:pt x="86" y="326"/>
                </a:lnTo>
                <a:lnTo>
                  <a:pt x="72" y="319"/>
                </a:lnTo>
                <a:lnTo>
                  <a:pt x="72" y="309"/>
                </a:lnTo>
                <a:lnTo>
                  <a:pt x="77" y="302"/>
                </a:lnTo>
                <a:lnTo>
                  <a:pt x="82" y="295"/>
                </a:lnTo>
                <a:lnTo>
                  <a:pt x="93" y="299"/>
                </a:lnTo>
                <a:lnTo>
                  <a:pt x="108" y="290"/>
                </a:lnTo>
                <a:lnTo>
                  <a:pt x="108" y="274"/>
                </a:lnTo>
                <a:lnTo>
                  <a:pt x="114" y="260"/>
                </a:lnTo>
                <a:lnTo>
                  <a:pt x="114" y="240"/>
                </a:lnTo>
                <a:lnTo>
                  <a:pt x="114" y="231"/>
                </a:lnTo>
                <a:lnTo>
                  <a:pt x="108" y="220"/>
                </a:lnTo>
                <a:lnTo>
                  <a:pt x="119" y="206"/>
                </a:lnTo>
                <a:lnTo>
                  <a:pt x="114" y="206"/>
                </a:lnTo>
                <a:lnTo>
                  <a:pt x="103" y="206"/>
                </a:lnTo>
                <a:lnTo>
                  <a:pt x="108" y="191"/>
                </a:lnTo>
                <a:lnTo>
                  <a:pt x="108" y="181"/>
                </a:lnTo>
                <a:lnTo>
                  <a:pt x="119" y="166"/>
                </a:lnTo>
                <a:lnTo>
                  <a:pt x="134" y="162"/>
                </a:lnTo>
                <a:lnTo>
                  <a:pt x="155" y="162"/>
                </a:lnTo>
                <a:lnTo>
                  <a:pt x="175" y="162"/>
                </a:lnTo>
                <a:lnTo>
                  <a:pt x="186" y="162"/>
                </a:lnTo>
                <a:lnTo>
                  <a:pt x="186" y="171"/>
                </a:lnTo>
                <a:lnTo>
                  <a:pt x="191" y="181"/>
                </a:lnTo>
                <a:lnTo>
                  <a:pt x="197" y="181"/>
                </a:lnTo>
                <a:lnTo>
                  <a:pt x="191" y="191"/>
                </a:lnTo>
                <a:lnTo>
                  <a:pt x="202" y="196"/>
                </a:lnTo>
                <a:lnTo>
                  <a:pt x="207" y="191"/>
                </a:lnTo>
                <a:lnTo>
                  <a:pt x="207" y="181"/>
                </a:lnTo>
                <a:lnTo>
                  <a:pt x="207" y="176"/>
                </a:lnTo>
                <a:lnTo>
                  <a:pt x="217" y="176"/>
                </a:lnTo>
                <a:lnTo>
                  <a:pt x="217" y="181"/>
                </a:lnTo>
                <a:lnTo>
                  <a:pt x="222" y="191"/>
                </a:lnTo>
                <a:lnTo>
                  <a:pt x="227" y="186"/>
                </a:lnTo>
                <a:lnTo>
                  <a:pt x="232" y="181"/>
                </a:lnTo>
                <a:lnTo>
                  <a:pt x="227" y="171"/>
                </a:lnTo>
                <a:lnTo>
                  <a:pt x="227" y="162"/>
                </a:lnTo>
                <a:lnTo>
                  <a:pt x="227" y="152"/>
                </a:lnTo>
                <a:lnTo>
                  <a:pt x="232" y="142"/>
                </a:lnTo>
                <a:lnTo>
                  <a:pt x="238" y="132"/>
                </a:lnTo>
                <a:lnTo>
                  <a:pt x="248" y="138"/>
                </a:lnTo>
                <a:lnTo>
                  <a:pt x="258" y="142"/>
                </a:lnTo>
                <a:lnTo>
                  <a:pt x="264" y="142"/>
                </a:lnTo>
                <a:lnTo>
                  <a:pt x="274" y="142"/>
                </a:lnTo>
                <a:lnTo>
                  <a:pt x="279" y="142"/>
                </a:lnTo>
                <a:lnTo>
                  <a:pt x="284" y="142"/>
                </a:lnTo>
                <a:lnTo>
                  <a:pt x="289" y="152"/>
                </a:lnTo>
                <a:lnTo>
                  <a:pt x="294" y="157"/>
                </a:lnTo>
                <a:lnTo>
                  <a:pt x="300" y="152"/>
                </a:lnTo>
                <a:lnTo>
                  <a:pt x="300" y="147"/>
                </a:lnTo>
                <a:lnTo>
                  <a:pt x="294" y="138"/>
                </a:lnTo>
                <a:lnTo>
                  <a:pt x="284" y="132"/>
                </a:lnTo>
                <a:lnTo>
                  <a:pt x="279" y="132"/>
                </a:lnTo>
                <a:lnTo>
                  <a:pt x="269" y="128"/>
                </a:lnTo>
                <a:lnTo>
                  <a:pt x="258" y="128"/>
                </a:lnTo>
                <a:lnTo>
                  <a:pt x="253" y="117"/>
                </a:lnTo>
                <a:lnTo>
                  <a:pt x="258" y="117"/>
                </a:lnTo>
                <a:lnTo>
                  <a:pt x="258" y="108"/>
                </a:lnTo>
                <a:lnTo>
                  <a:pt x="253" y="98"/>
                </a:lnTo>
                <a:lnTo>
                  <a:pt x="253" y="88"/>
                </a:lnTo>
                <a:lnTo>
                  <a:pt x="264" y="84"/>
                </a:lnTo>
                <a:lnTo>
                  <a:pt x="258" y="78"/>
                </a:lnTo>
                <a:lnTo>
                  <a:pt x="253" y="78"/>
                </a:lnTo>
                <a:lnTo>
                  <a:pt x="243" y="84"/>
                </a:lnTo>
                <a:lnTo>
                  <a:pt x="238" y="74"/>
                </a:lnTo>
                <a:lnTo>
                  <a:pt x="232" y="68"/>
                </a:lnTo>
                <a:lnTo>
                  <a:pt x="248" y="64"/>
                </a:lnTo>
                <a:lnTo>
                  <a:pt x="258" y="59"/>
                </a:lnTo>
                <a:lnTo>
                  <a:pt x="264" y="59"/>
                </a:lnTo>
                <a:lnTo>
                  <a:pt x="264" y="54"/>
                </a:lnTo>
                <a:lnTo>
                  <a:pt x="253" y="39"/>
                </a:lnTo>
                <a:lnTo>
                  <a:pt x="243" y="24"/>
                </a:lnTo>
                <a:lnTo>
                  <a:pt x="243" y="15"/>
                </a:lnTo>
                <a:lnTo>
                  <a:pt x="238" y="0"/>
                </a:lnTo>
                <a:close/>
              </a:path>
            </a:pathLst>
          </a:custGeom>
          <a:solidFill>
            <a:srgbClr val="FFFFFF"/>
          </a:solidFill>
          <a:ln w="7938">
            <a:solidFill>
              <a:schemeClr val="bg1"/>
            </a:solidFill>
            <a:prstDash val="solid"/>
            <a:round/>
            <a:headEnd/>
            <a:tailEnd/>
          </a:ln>
        </p:spPr>
        <p:txBody>
          <a:bodyPr/>
          <a:lstStyle/>
          <a:p>
            <a:endParaRPr lang="en-GB"/>
          </a:p>
        </p:txBody>
      </p:sp>
      <p:sp>
        <p:nvSpPr>
          <p:cNvPr id="9223" name="Freeform 6"/>
          <p:cNvSpPr>
            <a:spLocks/>
          </p:cNvSpPr>
          <p:nvPr/>
        </p:nvSpPr>
        <p:spPr bwMode="auto">
          <a:xfrm>
            <a:off x="3671888" y="5043488"/>
            <a:ext cx="52387" cy="49212"/>
          </a:xfrm>
          <a:custGeom>
            <a:avLst/>
            <a:gdLst>
              <a:gd name="T0" fmla="*/ 0 w 72"/>
              <a:gd name="T1" fmla="*/ 2147483647 h 71"/>
              <a:gd name="T2" fmla="*/ 2147483647 w 72"/>
              <a:gd name="T3" fmla="*/ 2147483647 h 71"/>
              <a:gd name="T4" fmla="*/ 2147483647 w 72"/>
              <a:gd name="T5" fmla="*/ 0 h 71"/>
              <a:gd name="T6" fmla="*/ 2147483647 w 72"/>
              <a:gd name="T7" fmla="*/ 0 h 71"/>
              <a:gd name="T8" fmla="*/ 2147483647 w 72"/>
              <a:gd name="T9" fmla="*/ 0 h 71"/>
              <a:gd name="T10" fmla="*/ 2147483647 w 72"/>
              <a:gd name="T11" fmla="*/ 2147483647 h 71"/>
              <a:gd name="T12" fmla="*/ 2147483647 w 72"/>
              <a:gd name="T13" fmla="*/ 2147483647 h 71"/>
              <a:gd name="T14" fmla="*/ 2147483647 w 72"/>
              <a:gd name="T15" fmla="*/ 2147483647 h 71"/>
              <a:gd name="T16" fmla="*/ 2147483647 w 72"/>
              <a:gd name="T17" fmla="*/ 2147483647 h 71"/>
              <a:gd name="T18" fmla="*/ 2147483647 w 72"/>
              <a:gd name="T19" fmla="*/ 2147483647 h 71"/>
              <a:gd name="T20" fmla="*/ 2147483647 w 72"/>
              <a:gd name="T21" fmla="*/ 2147483647 h 71"/>
              <a:gd name="T22" fmla="*/ 2147483647 w 72"/>
              <a:gd name="T23" fmla="*/ 2147483647 h 71"/>
              <a:gd name="T24" fmla="*/ 2147483647 w 72"/>
              <a:gd name="T25" fmla="*/ 2147483647 h 71"/>
              <a:gd name="T26" fmla="*/ 0 w 72"/>
              <a:gd name="T27" fmla="*/ 2147483647 h 71"/>
              <a:gd name="T28" fmla="*/ 0 w 72"/>
              <a:gd name="T29" fmla="*/ 2147483647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71"/>
              <a:gd name="T47" fmla="*/ 72 w 72"/>
              <a:gd name="T48" fmla="*/ 71 h 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71">
                <a:moveTo>
                  <a:pt x="0" y="22"/>
                </a:moveTo>
                <a:lnTo>
                  <a:pt x="10" y="12"/>
                </a:lnTo>
                <a:lnTo>
                  <a:pt x="20" y="0"/>
                </a:lnTo>
                <a:lnTo>
                  <a:pt x="31" y="0"/>
                </a:lnTo>
                <a:lnTo>
                  <a:pt x="41" y="0"/>
                </a:lnTo>
                <a:lnTo>
                  <a:pt x="61" y="12"/>
                </a:lnTo>
                <a:lnTo>
                  <a:pt x="72" y="31"/>
                </a:lnTo>
                <a:lnTo>
                  <a:pt x="61" y="51"/>
                </a:lnTo>
                <a:lnTo>
                  <a:pt x="51" y="51"/>
                </a:lnTo>
                <a:lnTo>
                  <a:pt x="31" y="51"/>
                </a:lnTo>
                <a:lnTo>
                  <a:pt x="20" y="61"/>
                </a:lnTo>
                <a:lnTo>
                  <a:pt x="10" y="71"/>
                </a:lnTo>
                <a:lnTo>
                  <a:pt x="10" y="51"/>
                </a:lnTo>
                <a:lnTo>
                  <a:pt x="0" y="31"/>
                </a:lnTo>
                <a:lnTo>
                  <a:pt x="0" y="22"/>
                </a:lnTo>
                <a:close/>
              </a:path>
            </a:pathLst>
          </a:custGeom>
          <a:solidFill>
            <a:schemeClr val="bg1"/>
          </a:solidFill>
          <a:ln w="7938">
            <a:noFill/>
            <a:prstDash val="solid"/>
            <a:round/>
            <a:headEnd/>
            <a:tailEnd/>
          </a:ln>
        </p:spPr>
        <p:txBody>
          <a:bodyPr/>
          <a:lstStyle/>
          <a:p>
            <a:endParaRPr lang="en-GB"/>
          </a:p>
        </p:txBody>
      </p:sp>
      <p:sp>
        <p:nvSpPr>
          <p:cNvPr id="9224" name="Freeform 7"/>
          <p:cNvSpPr>
            <a:spLocks/>
          </p:cNvSpPr>
          <p:nvPr/>
        </p:nvSpPr>
        <p:spPr bwMode="auto">
          <a:xfrm>
            <a:off x="4903788" y="3865563"/>
            <a:ext cx="1046162" cy="482600"/>
          </a:xfrm>
          <a:custGeom>
            <a:avLst/>
            <a:gdLst>
              <a:gd name="T0" fmla="*/ 2147483647 w 694"/>
              <a:gd name="T1" fmla="*/ 2147483647 h 348"/>
              <a:gd name="T2" fmla="*/ 2147483647 w 694"/>
              <a:gd name="T3" fmla="*/ 2147483647 h 348"/>
              <a:gd name="T4" fmla="*/ 2147483647 w 694"/>
              <a:gd name="T5" fmla="*/ 2147483647 h 348"/>
              <a:gd name="T6" fmla="*/ 2147483647 w 694"/>
              <a:gd name="T7" fmla="*/ 0 h 348"/>
              <a:gd name="T8" fmla="*/ 2147483647 w 694"/>
              <a:gd name="T9" fmla="*/ 2147483647 h 348"/>
              <a:gd name="T10" fmla="*/ 2147483647 w 694"/>
              <a:gd name="T11" fmla="*/ 2147483647 h 348"/>
              <a:gd name="T12" fmla="*/ 2147483647 w 694"/>
              <a:gd name="T13" fmla="*/ 2147483647 h 348"/>
              <a:gd name="T14" fmla="*/ 2147483647 w 694"/>
              <a:gd name="T15" fmla="*/ 2147483647 h 348"/>
              <a:gd name="T16" fmla="*/ 2147483647 w 694"/>
              <a:gd name="T17" fmla="*/ 2147483647 h 348"/>
              <a:gd name="T18" fmla="*/ 2147483647 w 694"/>
              <a:gd name="T19" fmla="*/ 2147483647 h 348"/>
              <a:gd name="T20" fmla="*/ 2147483647 w 694"/>
              <a:gd name="T21" fmla="*/ 2147483647 h 348"/>
              <a:gd name="T22" fmla="*/ 2147483647 w 694"/>
              <a:gd name="T23" fmla="*/ 2147483647 h 348"/>
              <a:gd name="T24" fmla="*/ 2147483647 w 694"/>
              <a:gd name="T25" fmla="*/ 2147483647 h 348"/>
              <a:gd name="T26" fmla="*/ 2147483647 w 694"/>
              <a:gd name="T27" fmla="*/ 2147483647 h 348"/>
              <a:gd name="T28" fmla="*/ 2147483647 w 694"/>
              <a:gd name="T29" fmla="*/ 2147483647 h 348"/>
              <a:gd name="T30" fmla="*/ 2147483647 w 694"/>
              <a:gd name="T31" fmla="*/ 2147483647 h 348"/>
              <a:gd name="T32" fmla="*/ 2147483647 w 694"/>
              <a:gd name="T33" fmla="*/ 2147483647 h 348"/>
              <a:gd name="T34" fmla="*/ 2147483647 w 694"/>
              <a:gd name="T35" fmla="*/ 2147483647 h 348"/>
              <a:gd name="T36" fmla="*/ 2147483647 w 694"/>
              <a:gd name="T37" fmla="*/ 2147483647 h 348"/>
              <a:gd name="T38" fmla="*/ 2147483647 w 694"/>
              <a:gd name="T39" fmla="*/ 2147483647 h 348"/>
              <a:gd name="T40" fmla="*/ 2147483647 w 694"/>
              <a:gd name="T41" fmla="*/ 2147483647 h 348"/>
              <a:gd name="T42" fmla="*/ 2147483647 w 694"/>
              <a:gd name="T43" fmla="*/ 2147483647 h 348"/>
              <a:gd name="T44" fmla="*/ 2147483647 w 694"/>
              <a:gd name="T45" fmla="*/ 2147483647 h 348"/>
              <a:gd name="T46" fmla="*/ 2147483647 w 694"/>
              <a:gd name="T47" fmla="*/ 2147483647 h 348"/>
              <a:gd name="T48" fmla="*/ 2147483647 w 694"/>
              <a:gd name="T49" fmla="*/ 2147483647 h 348"/>
              <a:gd name="T50" fmla="*/ 2147483647 w 694"/>
              <a:gd name="T51" fmla="*/ 2147483647 h 348"/>
              <a:gd name="T52" fmla="*/ 2147483647 w 694"/>
              <a:gd name="T53" fmla="*/ 2147483647 h 348"/>
              <a:gd name="T54" fmla="*/ 2147483647 w 694"/>
              <a:gd name="T55" fmla="*/ 2147483647 h 348"/>
              <a:gd name="T56" fmla="*/ 2147483647 w 694"/>
              <a:gd name="T57" fmla="*/ 2147483647 h 348"/>
              <a:gd name="T58" fmla="*/ 2147483647 w 694"/>
              <a:gd name="T59" fmla="*/ 2147483647 h 348"/>
              <a:gd name="T60" fmla="*/ 0 w 694"/>
              <a:gd name="T61" fmla="*/ 2147483647 h 348"/>
              <a:gd name="T62" fmla="*/ 2147483647 w 694"/>
              <a:gd name="T63" fmla="*/ 2147483647 h 348"/>
              <a:gd name="T64" fmla="*/ 2147483647 w 694"/>
              <a:gd name="T65" fmla="*/ 2147483647 h 348"/>
              <a:gd name="T66" fmla="*/ 2147483647 w 694"/>
              <a:gd name="T67" fmla="*/ 2147483647 h 348"/>
              <a:gd name="T68" fmla="*/ 2147483647 w 694"/>
              <a:gd name="T69" fmla="*/ 2147483647 h 348"/>
              <a:gd name="T70" fmla="*/ 2147483647 w 694"/>
              <a:gd name="T71" fmla="*/ 2147483647 h 348"/>
              <a:gd name="T72" fmla="*/ 2147483647 w 694"/>
              <a:gd name="T73" fmla="*/ 2147483647 h 348"/>
              <a:gd name="T74" fmla="*/ 2147483647 w 694"/>
              <a:gd name="T75" fmla="*/ 2147483647 h 348"/>
              <a:gd name="T76" fmla="*/ 2147483647 w 694"/>
              <a:gd name="T77" fmla="*/ 2147483647 h 348"/>
              <a:gd name="T78" fmla="*/ 2147483647 w 694"/>
              <a:gd name="T79" fmla="*/ 2147483647 h 348"/>
              <a:gd name="T80" fmla="*/ 2147483647 w 694"/>
              <a:gd name="T81" fmla="*/ 2147483647 h 348"/>
              <a:gd name="T82" fmla="*/ 2147483647 w 694"/>
              <a:gd name="T83" fmla="*/ 2147483647 h 348"/>
              <a:gd name="T84" fmla="*/ 2147483647 w 694"/>
              <a:gd name="T85" fmla="*/ 2147483647 h 348"/>
              <a:gd name="T86" fmla="*/ 2147483647 w 694"/>
              <a:gd name="T87" fmla="*/ 2147483647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4"/>
              <a:gd name="T133" fmla="*/ 0 h 348"/>
              <a:gd name="T134" fmla="*/ 694 w 694"/>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4" h="348">
                <a:moveTo>
                  <a:pt x="384" y="44"/>
                </a:moveTo>
                <a:lnTo>
                  <a:pt x="394" y="49"/>
                </a:lnTo>
                <a:lnTo>
                  <a:pt x="399" y="49"/>
                </a:lnTo>
                <a:lnTo>
                  <a:pt x="420" y="64"/>
                </a:lnTo>
                <a:lnTo>
                  <a:pt x="435" y="57"/>
                </a:lnTo>
                <a:lnTo>
                  <a:pt x="456" y="59"/>
                </a:lnTo>
                <a:lnTo>
                  <a:pt x="467" y="49"/>
                </a:lnTo>
                <a:lnTo>
                  <a:pt x="476" y="39"/>
                </a:lnTo>
                <a:lnTo>
                  <a:pt x="481" y="24"/>
                </a:lnTo>
                <a:lnTo>
                  <a:pt x="492" y="10"/>
                </a:lnTo>
                <a:lnTo>
                  <a:pt x="497" y="5"/>
                </a:lnTo>
                <a:lnTo>
                  <a:pt x="508" y="0"/>
                </a:lnTo>
                <a:lnTo>
                  <a:pt x="523" y="6"/>
                </a:lnTo>
                <a:lnTo>
                  <a:pt x="539" y="14"/>
                </a:lnTo>
                <a:lnTo>
                  <a:pt x="564" y="14"/>
                </a:lnTo>
                <a:lnTo>
                  <a:pt x="575" y="20"/>
                </a:lnTo>
                <a:lnTo>
                  <a:pt x="586" y="24"/>
                </a:lnTo>
                <a:lnTo>
                  <a:pt x="605" y="30"/>
                </a:lnTo>
                <a:lnTo>
                  <a:pt x="616" y="20"/>
                </a:lnTo>
                <a:lnTo>
                  <a:pt x="632" y="20"/>
                </a:lnTo>
                <a:lnTo>
                  <a:pt x="647" y="24"/>
                </a:lnTo>
                <a:lnTo>
                  <a:pt x="668" y="24"/>
                </a:lnTo>
                <a:lnTo>
                  <a:pt x="668" y="30"/>
                </a:lnTo>
                <a:lnTo>
                  <a:pt x="674" y="39"/>
                </a:lnTo>
                <a:lnTo>
                  <a:pt x="674" y="59"/>
                </a:lnTo>
                <a:lnTo>
                  <a:pt x="674" y="68"/>
                </a:lnTo>
                <a:lnTo>
                  <a:pt x="668" y="78"/>
                </a:lnTo>
                <a:lnTo>
                  <a:pt x="689" y="98"/>
                </a:lnTo>
                <a:lnTo>
                  <a:pt x="694" y="103"/>
                </a:lnTo>
                <a:lnTo>
                  <a:pt x="689" y="122"/>
                </a:lnTo>
                <a:lnTo>
                  <a:pt x="689" y="132"/>
                </a:lnTo>
                <a:lnTo>
                  <a:pt x="689" y="143"/>
                </a:lnTo>
                <a:lnTo>
                  <a:pt x="674" y="157"/>
                </a:lnTo>
                <a:lnTo>
                  <a:pt x="647" y="152"/>
                </a:lnTo>
                <a:lnTo>
                  <a:pt x="642" y="157"/>
                </a:lnTo>
                <a:lnTo>
                  <a:pt x="637" y="167"/>
                </a:lnTo>
                <a:lnTo>
                  <a:pt x="653" y="167"/>
                </a:lnTo>
                <a:lnTo>
                  <a:pt x="668" y="177"/>
                </a:lnTo>
                <a:lnTo>
                  <a:pt x="668" y="191"/>
                </a:lnTo>
                <a:lnTo>
                  <a:pt x="658" y="201"/>
                </a:lnTo>
                <a:lnTo>
                  <a:pt x="647" y="211"/>
                </a:lnTo>
                <a:lnTo>
                  <a:pt x="647" y="221"/>
                </a:lnTo>
                <a:lnTo>
                  <a:pt x="647" y="231"/>
                </a:lnTo>
                <a:lnTo>
                  <a:pt x="658" y="255"/>
                </a:lnTo>
                <a:lnTo>
                  <a:pt x="637" y="255"/>
                </a:lnTo>
                <a:lnTo>
                  <a:pt x="627" y="270"/>
                </a:lnTo>
                <a:lnTo>
                  <a:pt x="622" y="280"/>
                </a:lnTo>
                <a:lnTo>
                  <a:pt x="611" y="285"/>
                </a:lnTo>
                <a:lnTo>
                  <a:pt x="611" y="289"/>
                </a:lnTo>
                <a:lnTo>
                  <a:pt x="622" y="300"/>
                </a:lnTo>
                <a:lnTo>
                  <a:pt x="622" y="310"/>
                </a:lnTo>
                <a:lnTo>
                  <a:pt x="611" y="310"/>
                </a:lnTo>
                <a:lnTo>
                  <a:pt x="600" y="305"/>
                </a:lnTo>
                <a:lnTo>
                  <a:pt x="586" y="305"/>
                </a:lnTo>
                <a:lnTo>
                  <a:pt x="570" y="314"/>
                </a:lnTo>
                <a:lnTo>
                  <a:pt x="559" y="314"/>
                </a:lnTo>
                <a:lnTo>
                  <a:pt x="539" y="319"/>
                </a:lnTo>
                <a:lnTo>
                  <a:pt x="523" y="319"/>
                </a:lnTo>
                <a:lnTo>
                  <a:pt x="508" y="324"/>
                </a:lnTo>
                <a:lnTo>
                  <a:pt x="497" y="338"/>
                </a:lnTo>
                <a:lnTo>
                  <a:pt x="492" y="343"/>
                </a:lnTo>
                <a:lnTo>
                  <a:pt x="467" y="348"/>
                </a:lnTo>
                <a:lnTo>
                  <a:pt x="435" y="343"/>
                </a:lnTo>
                <a:lnTo>
                  <a:pt x="404" y="338"/>
                </a:lnTo>
                <a:lnTo>
                  <a:pt x="389" y="338"/>
                </a:lnTo>
                <a:lnTo>
                  <a:pt x="368" y="334"/>
                </a:lnTo>
                <a:lnTo>
                  <a:pt x="343" y="334"/>
                </a:lnTo>
                <a:lnTo>
                  <a:pt x="306" y="329"/>
                </a:lnTo>
                <a:lnTo>
                  <a:pt x="291" y="329"/>
                </a:lnTo>
                <a:lnTo>
                  <a:pt x="269" y="319"/>
                </a:lnTo>
                <a:lnTo>
                  <a:pt x="254" y="310"/>
                </a:lnTo>
                <a:lnTo>
                  <a:pt x="249" y="295"/>
                </a:lnTo>
                <a:lnTo>
                  <a:pt x="244" y="289"/>
                </a:lnTo>
                <a:lnTo>
                  <a:pt x="249" y="280"/>
                </a:lnTo>
                <a:lnTo>
                  <a:pt x="244" y="275"/>
                </a:lnTo>
                <a:lnTo>
                  <a:pt x="223" y="285"/>
                </a:lnTo>
                <a:lnTo>
                  <a:pt x="207" y="295"/>
                </a:lnTo>
                <a:lnTo>
                  <a:pt x="187" y="289"/>
                </a:lnTo>
                <a:lnTo>
                  <a:pt x="171" y="295"/>
                </a:lnTo>
                <a:lnTo>
                  <a:pt x="156" y="295"/>
                </a:lnTo>
                <a:lnTo>
                  <a:pt x="145" y="310"/>
                </a:lnTo>
                <a:lnTo>
                  <a:pt x="140" y="319"/>
                </a:lnTo>
                <a:lnTo>
                  <a:pt x="124" y="319"/>
                </a:lnTo>
                <a:lnTo>
                  <a:pt x="108" y="319"/>
                </a:lnTo>
                <a:lnTo>
                  <a:pt x="104" y="310"/>
                </a:lnTo>
                <a:lnTo>
                  <a:pt x="94" y="314"/>
                </a:lnTo>
                <a:lnTo>
                  <a:pt x="88" y="310"/>
                </a:lnTo>
                <a:lnTo>
                  <a:pt x="88" y="293"/>
                </a:lnTo>
                <a:lnTo>
                  <a:pt x="78" y="305"/>
                </a:lnTo>
                <a:lnTo>
                  <a:pt x="67" y="314"/>
                </a:lnTo>
                <a:lnTo>
                  <a:pt x="33" y="306"/>
                </a:lnTo>
                <a:lnTo>
                  <a:pt x="15" y="286"/>
                </a:lnTo>
                <a:lnTo>
                  <a:pt x="0" y="280"/>
                </a:lnTo>
                <a:lnTo>
                  <a:pt x="5" y="259"/>
                </a:lnTo>
                <a:lnTo>
                  <a:pt x="18" y="226"/>
                </a:lnTo>
                <a:lnTo>
                  <a:pt x="39" y="230"/>
                </a:lnTo>
                <a:lnTo>
                  <a:pt x="64" y="249"/>
                </a:lnTo>
                <a:lnTo>
                  <a:pt x="83" y="236"/>
                </a:lnTo>
                <a:lnTo>
                  <a:pt x="77" y="220"/>
                </a:lnTo>
                <a:lnTo>
                  <a:pt x="119" y="220"/>
                </a:lnTo>
                <a:lnTo>
                  <a:pt x="124" y="226"/>
                </a:lnTo>
                <a:lnTo>
                  <a:pt x="135" y="231"/>
                </a:lnTo>
                <a:lnTo>
                  <a:pt x="145" y="236"/>
                </a:lnTo>
                <a:lnTo>
                  <a:pt x="156" y="236"/>
                </a:lnTo>
                <a:lnTo>
                  <a:pt x="171" y="221"/>
                </a:lnTo>
                <a:lnTo>
                  <a:pt x="187" y="211"/>
                </a:lnTo>
                <a:lnTo>
                  <a:pt x="197" y="206"/>
                </a:lnTo>
                <a:lnTo>
                  <a:pt x="218" y="206"/>
                </a:lnTo>
                <a:lnTo>
                  <a:pt x="233" y="201"/>
                </a:lnTo>
                <a:lnTo>
                  <a:pt x="238" y="186"/>
                </a:lnTo>
                <a:lnTo>
                  <a:pt x="244" y="196"/>
                </a:lnTo>
                <a:lnTo>
                  <a:pt x="259" y="191"/>
                </a:lnTo>
                <a:lnTo>
                  <a:pt x="275" y="196"/>
                </a:lnTo>
                <a:lnTo>
                  <a:pt x="285" y="191"/>
                </a:lnTo>
                <a:lnTo>
                  <a:pt x="296" y="201"/>
                </a:lnTo>
                <a:lnTo>
                  <a:pt x="309" y="215"/>
                </a:lnTo>
                <a:lnTo>
                  <a:pt x="326" y="211"/>
                </a:lnTo>
                <a:lnTo>
                  <a:pt x="327" y="201"/>
                </a:lnTo>
                <a:lnTo>
                  <a:pt x="321" y="191"/>
                </a:lnTo>
                <a:lnTo>
                  <a:pt x="311" y="186"/>
                </a:lnTo>
                <a:lnTo>
                  <a:pt x="311" y="182"/>
                </a:lnTo>
                <a:lnTo>
                  <a:pt x="316" y="172"/>
                </a:lnTo>
                <a:lnTo>
                  <a:pt x="311" y="162"/>
                </a:lnTo>
                <a:lnTo>
                  <a:pt x="300" y="150"/>
                </a:lnTo>
                <a:lnTo>
                  <a:pt x="296" y="132"/>
                </a:lnTo>
                <a:lnTo>
                  <a:pt x="306" y="121"/>
                </a:lnTo>
                <a:lnTo>
                  <a:pt x="327" y="109"/>
                </a:lnTo>
                <a:lnTo>
                  <a:pt x="347" y="103"/>
                </a:lnTo>
                <a:lnTo>
                  <a:pt x="347" y="85"/>
                </a:lnTo>
                <a:lnTo>
                  <a:pt x="357" y="68"/>
                </a:lnTo>
                <a:lnTo>
                  <a:pt x="378" y="68"/>
                </a:lnTo>
                <a:lnTo>
                  <a:pt x="389" y="64"/>
                </a:lnTo>
                <a:lnTo>
                  <a:pt x="384" y="44"/>
                </a:lnTo>
                <a:close/>
              </a:path>
            </a:pathLst>
          </a:custGeom>
          <a:solidFill>
            <a:srgbClr val="FFFFFF"/>
          </a:solidFill>
          <a:ln w="7938">
            <a:solidFill>
              <a:schemeClr val="bg1"/>
            </a:solidFill>
            <a:prstDash val="solid"/>
            <a:round/>
            <a:headEnd/>
            <a:tailEnd/>
          </a:ln>
        </p:spPr>
        <p:txBody>
          <a:bodyPr/>
          <a:lstStyle/>
          <a:p>
            <a:endParaRPr lang="en-GB"/>
          </a:p>
        </p:txBody>
      </p:sp>
      <p:sp>
        <p:nvSpPr>
          <p:cNvPr id="9225" name="Freeform 8"/>
          <p:cNvSpPr>
            <a:spLocks/>
          </p:cNvSpPr>
          <p:nvPr/>
        </p:nvSpPr>
        <p:spPr bwMode="auto">
          <a:xfrm>
            <a:off x="3952875" y="3451225"/>
            <a:ext cx="508000" cy="354013"/>
          </a:xfrm>
          <a:custGeom>
            <a:avLst/>
            <a:gdLst>
              <a:gd name="T0" fmla="*/ 2147483647 w 336"/>
              <a:gd name="T1" fmla="*/ 2147483647 h 255"/>
              <a:gd name="T2" fmla="*/ 2147483647 w 336"/>
              <a:gd name="T3" fmla="*/ 2147483647 h 255"/>
              <a:gd name="T4" fmla="*/ 2147483647 w 336"/>
              <a:gd name="T5" fmla="*/ 2147483647 h 255"/>
              <a:gd name="T6" fmla="*/ 2147483647 w 336"/>
              <a:gd name="T7" fmla="*/ 2147483647 h 255"/>
              <a:gd name="T8" fmla="*/ 2147483647 w 336"/>
              <a:gd name="T9" fmla="*/ 2147483647 h 255"/>
              <a:gd name="T10" fmla="*/ 2147483647 w 336"/>
              <a:gd name="T11" fmla="*/ 2147483647 h 255"/>
              <a:gd name="T12" fmla="*/ 2147483647 w 336"/>
              <a:gd name="T13" fmla="*/ 2147483647 h 255"/>
              <a:gd name="T14" fmla="*/ 2147483647 w 336"/>
              <a:gd name="T15" fmla="*/ 2147483647 h 255"/>
              <a:gd name="T16" fmla="*/ 2147483647 w 336"/>
              <a:gd name="T17" fmla="*/ 2147483647 h 255"/>
              <a:gd name="T18" fmla="*/ 2147483647 w 336"/>
              <a:gd name="T19" fmla="*/ 2147483647 h 255"/>
              <a:gd name="T20" fmla="*/ 2147483647 w 336"/>
              <a:gd name="T21" fmla="*/ 2147483647 h 255"/>
              <a:gd name="T22" fmla="*/ 2147483647 w 336"/>
              <a:gd name="T23" fmla="*/ 0 h 255"/>
              <a:gd name="T24" fmla="*/ 2147483647 w 336"/>
              <a:gd name="T25" fmla="*/ 2147483647 h 255"/>
              <a:gd name="T26" fmla="*/ 2147483647 w 336"/>
              <a:gd name="T27" fmla="*/ 2147483647 h 255"/>
              <a:gd name="T28" fmla="*/ 2147483647 w 336"/>
              <a:gd name="T29" fmla="*/ 2147483647 h 255"/>
              <a:gd name="T30" fmla="*/ 2147483647 w 336"/>
              <a:gd name="T31" fmla="*/ 2147483647 h 255"/>
              <a:gd name="T32" fmla="*/ 2147483647 w 336"/>
              <a:gd name="T33" fmla="*/ 2147483647 h 255"/>
              <a:gd name="T34" fmla="*/ 2147483647 w 336"/>
              <a:gd name="T35" fmla="*/ 2147483647 h 255"/>
              <a:gd name="T36" fmla="*/ 2147483647 w 336"/>
              <a:gd name="T37" fmla="*/ 2147483647 h 255"/>
              <a:gd name="T38" fmla="*/ 2147483647 w 336"/>
              <a:gd name="T39" fmla="*/ 2147483647 h 255"/>
              <a:gd name="T40" fmla="*/ 2147483647 w 336"/>
              <a:gd name="T41" fmla="*/ 2147483647 h 255"/>
              <a:gd name="T42" fmla="*/ 2147483647 w 336"/>
              <a:gd name="T43" fmla="*/ 2147483647 h 255"/>
              <a:gd name="T44" fmla="*/ 2147483647 w 336"/>
              <a:gd name="T45" fmla="*/ 2147483647 h 255"/>
              <a:gd name="T46" fmla="*/ 2147483647 w 336"/>
              <a:gd name="T47" fmla="*/ 2147483647 h 255"/>
              <a:gd name="T48" fmla="*/ 2147483647 w 336"/>
              <a:gd name="T49" fmla="*/ 2147483647 h 255"/>
              <a:gd name="T50" fmla="*/ 2147483647 w 336"/>
              <a:gd name="T51" fmla="*/ 2147483647 h 255"/>
              <a:gd name="T52" fmla="*/ 2147483647 w 336"/>
              <a:gd name="T53" fmla="*/ 2147483647 h 255"/>
              <a:gd name="T54" fmla="*/ 2147483647 w 336"/>
              <a:gd name="T55" fmla="*/ 2147483647 h 255"/>
              <a:gd name="T56" fmla="*/ 2147483647 w 336"/>
              <a:gd name="T57" fmla="*/ 2147483647 h 255"/>
              <a:gd name="T58" fmla="*/ 2147483647 w 336"/>
              <a:gd name="T59" fmla="*/ 2147483647 h 255"/>
              <a:gd name="T60" fmla="*/ 2147483647 w 336"/>
              <a:gd name="T61" fmla="*/ 2147483647 h 255"/>
              <a:gd name="T62" fmla="*/ 2147483647 w 336"/>
              <a:gd name="T63" fmla="*/ 2147483647 h 255"/>
              <a:gd name="T64" fmla="*/ 2147483647 w 336"/>
              <a:gd name="T65" fmla="*/ 2147483647 h 255"/>
              <a:gd name="T66" fmla="*/ 2147483647 w 336"/>
              <a:gd name="T67" fmla="*/ 2147483647 h 255"/>
              <a:gd name="T68" fmla="*/ 2147483647 w 336"/>
              <a:gd name="T69" fmla="*/ 2147483647 h 255"/>
              <a:gd name="T70" fmla="*/ 2147483647 w 336"/>
              <a:gd name="T71" fmla="*/ 2147483647 h 255"/>
              <a:gd name="T72" fmla="*/ 2147483647 w 336"/>
              <a:gd name="T73" fmla="*/ 2147483647 h 255"/>
              <a:gd name="T74" fmla="*/ 2147483647 w 336"/>
              <a:gd name="T75" fmla="*/ 2147483647 h 255"/>
              <a:gd name="T76" fmla="*/ 2147483647 w 336"/>
              <a:gd name="T77" fmla="*/ 2147483647 h 255"/>
              <a:gd name="T78" fmla="*/ 2147483647 w 336"/>
              <a:gd name="T79" fmla="*/ 2147483647 h 255"/>
              <a:gd name="T80" fmla="*/ 2147483647 w 336"/>
              <a:gd name="T81" fmla="*/ 2147483647 h 255"/>
              <a:gd name="T82" fmla="*/ 2147483647 w 336"/>
              <a:gd name="T83" fmla="*/ 2147483647 h 255"/>
              <a:gd name="T84" fmla="*/ 2147483647 w 336"/>
              <a:gd name="T85" fmla="*/ 2147483647 h 255"/>
              <a:gd name="T86" fmla="*/ 2147483647 w 336"/>
              <a:gd name="T87" fmla="*/ 2147483647 h 255"/>
              <a:gd name="T88" fmla="*/ 2147483647 w 336"/>
              <a:gd name="T89" fmla="*/ 2147483647 h 255"/>
              <a:gd name="T90" fmla="*/ 2147483647 w 336"/>
              <a:gd name="T91" fmla="*/ 2147483647 h 255"/>
              <a:gd name="T92" fmla="*/ 2147483647 w 336"/>
              <a:gd name="T93" fmla="*/ 2147483647 h 255"/>
              <a:gd name="T94" fmla="*/ 2147483647 w 336"/>
              <a:gd name="T95" fmla="*/ 2147483647 h 255"/>
              <a:gd name="T96" fmla="*/ 2147483647 w 336"/>
              <a:gd name="T97" fmla="*/ 2147483647 h 255"/>
              <a:gd name="T98" fmla="*/ 2147483647 w 336"/>
              <a:gd name="T99" fmla="*/ 2147483647 h 255"/>
              <a:gd name="T100" fmla="*/ 2147483647 w 336"/>
              <a:gd name="T101" fmla="*/ 2147483647 h 255"/>
              <a:gd name="T102" fmla="*/ 2147483647 w 336"/>
              <a:gd name="T103" fmla="*/ 2147483647 h 255"/>
              <a:gd name="T104" fmla="*/ 2147483647 w 336"/>
              <a:gd name="T105" fmla="*/ 2147483647 h 2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6"/>
              <a:gd name="T160" fmla="*/ 0 h 255"/>
              <a:gd name="T161" fmla="*/ 336 w 336"/>
              <a:gd name="T162" fmla="*/ 255 h 2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6" h="255">
                <a:moveTo>
                  <a:pt x="0" y="39"/>
                </a:moveTo>
                <a:lnTo>
                  <a:pt x="16" y="29"/>
                </a:lnTo>
                <a:lnTo>
                  <a:pt x="26" y="24"/>
                </a:lnTo>
                <a:lnTo>
                  <a:pt x="31" y="20"/>
                </a:lnTo>
                <a:lnTo>
                  <a:pt x="46" y="11"/>
                </a:lnTo>
                <a:lnTo>
                  <a:pt x="62" y="5"/>
                </a:lnTo>
                <a:lnTo>
                  <a:pt x="77" y="0"/>
                </a:lnTo>
                <a:lnTo>
                  <a:pt x="82" y="15"/>
                </a:lnTo>
                <a:lnTo>
                  <a:pt x="87" y="24"/>
                </a:lnTo>
                <a:lnTo>
                  <a:pt x="93" y="24"/>
                </a:lnTo>
                <a:lnTo>
                  <a:pt x="93" y="20"/>
                </a:lnTo>
                <a:lnTo>
                  <a:pt x="98" y="20"/>
                </a:lnTo>
                <a:lnTo>
                  <a:pt x="109" y="24"/>
                </a:lnTo>
                <a:lnTo>
                  <a:pt x="114" y="29"/>
                </a:lnTo>
                <a:lnTo>
                  <a:pt x="124" y="34"/>
                </a:lnTo>
                <a:lnTo>
                  <a:pt x="134" y="29"/>
                </a:lnTo>
                <a:lnTo>
                  <a:pt x="139" y="24"/>
                </a:lnTo>
                <a:lnTo>
                  <a:pt x="155" y="20"/>
                </a:lnTo>
                <a:lnTo>
                  <a:pt x="165" y="15"/>
                </a:lnTo>
                <a:lnTo>
                  <a:pt x="165" y="11"/>
                </a:lnTo>
                <a:lnTo>
                  <a:pt x="176" y="5"/>
                </a:lnTo>
                <a:lnTo>
                  <a:pt x="181" y="11"/>
                </a:lnTo>
                <a:lnTo>
                  <a:pt x="192" y="5"/>
                </a:lnTo>
                <a:lnTo>
                  <a:pt x="197" y="0"/>
                </a:lnTo>
                <a:lnTo>
                  <a:pt x="206" y="0"/>
                </a:lnTo>
                <a:lnTo>
                  <a:pt x="212" y="5"/>
                </a:lnTo>
                <a:lnTo>
                  <a:pt x="217" y="15"/>
                </a:lnTo>
                <a:lnTo>
                  <a:pt x="228" y="5"/>
                </a:lnTo>
                <a:lnTo>
                  <a:pt x="233" y="5"/>
                </a:lnTo>
                <a:lnTo>
                  <a:pt x="233" y="15"/>
                </a:lnTo>
                <a:lnTo>
                  <a:pt x="238" y="24"/>
                </a:lnTo>
                <a:lnTo>
                  <a:pt x="243" y="29"/>
                </a:lnTo>
                <a:lnTo>
                  <a:pt x="258" y="29"/>
                </a:lnTo>
                <a:lnTo>
                  <a:pt x="269" y="29"/>
                </a:lnTo>
                <a:lnTo>
                  <a:pt x="274" y="39"/>
                </a:lnTo>
                <a:lnTo>
                  <a:pt x="284" y="44"/>
                </a:lnTo>
                <a:lnTo>
                  <a:pt x="289" y="44"/>
                </a:lnTo>
                <a:lnTo>
                  <a:pt x="284" y="54"/>
                </a:lnTo>
                <a:lnTo>
                  <a:pt x="280" y="69"/>
                </a:lnTo>
                <a:lnTo>
                  <a:pt x="280" y="74"/>
                </a:lnTo>
                <a:lnTo>
                  <a:pt x="278" y="87"/>
                </a:lnTo>
                <a:lnTo>
                  <a:pt x="284" y="93"/>
                </a:lnTo>
                <a:lnTo>
                  <a:pt x="294" y="93"/>
                </a:lnTo>
                <a:lnTo>
                  <a:pt x="305" y="98"/>
                </a:lnTo>
                <a:lnTo>
                  <a:pt x="310" y="98"/>
                </a:lnTo>
                <a:lnTo>
                  <a:pt x="315" y="103"/>
                </a:lnTo>
                <a:lnTo>
                  <a:pt x="321" y="113"/>
                </a:lnTo>
                <a:lnTo>
                  <a:pt x="331" y="122"/>
                </a:lnTo>
                <a:lnTo>
                  <a:pt x="326" y="133"/>
                </a:lnTo>
                <a:lnTo>
                  <a:pt x="331" y="138"/>
                </a:lnTo>
                <a:lnTo>
                  <a:pt x="336" y="147"/>
                </a:lnTo>
                <a:lnTo>
                  <a:pt x="331" y="162"/>
                </a:lnTo>
                <a:lnTo>
                  <a:pt x="321" y="162"/>
                </a:lnTo>
                <a:lnTo>
                  <a:pt x="315" y="176"/>
                </a:lnTo>
                <a:lnTo>
                  <a:pt x="305" y="176"/>
                </a:lnTo>
                <a:lnTo>
                  <a:pt x="294" y="181"/>
                </a:lnTo>
                <a:lnTo>
                  <a:pt x="284" y="206"/>
                </a:lnTo>
                <a:lnTo>
                  <a:pt x="284" y="216"/>
                </a:lnTo>
                <a:lnTo>
                  <a:pt x="289" y="235"/>
                </a:lnTo>
                <a:lnTo>
                  <a:pt x="289" y="250"/>
                </a:lnTo>
                <a:lnTo>
                  <a:pt x="269" y="255"/>
                </a:lnTo>
                <a:lnTo>
                  <a:pt x="253" y="255"/>
                </a:lnTo>
                <a:lnTo>
                  <a:pt x="243" y="245"/>
                </a:lnTo>
                <a:lnTo>
                  <a:pt x="238" y="235"/>
                </a:lnTo>
                <a:lnTo>
                  <a:pt x="228" y="231"/>
                </a:lnTo>
                <a:lnTo>
                  <a:pt x="217" y="226"/>
                </a:lnTo>
                <a:lnTo>
                  <a:pt x="206" y="221"/>
                </a:lnTo>
                <a:lnTo>
                  <a:pt x="201" y="216"/>
                </a:lnTo>
                <a:lnTo>
                  <a:pt x="201" y="206"/>
                </a:lnTo>
                <a:lnTo>
                  <a:pt x="201" y="196"/>
                </a:lnTo>
                <a:lnTo>
                  <a:pt x="201" y="191"/>
                </a:lnTo>
                <a:lnTo>
                  <a:pt x="201" y="181"/>
                </a:lnTo>
                <a:lnTo>
                  <a:pt x="206" y="171"/>
                </a:lnTo>
                <a:lnTo>
                  <a:pt x="201" y="171"/>
                </a:lnTo>
                <a:lnTo>
                  <a:pt x="192" y="176"/>
                </a:lnTo>
                <a:lnTo>
                  <a:pt x="186" y="181"/>
                </a:lnTo>
                <a:lnTo>
                  <a:pt x="181" y="196"/>
                </a:lnTo>
                <a:lnTo>
                  <a:pt x="165" y="196"/>
                </a:lnTo>
                <a:lnTo>
                  <a:pt x="139" y="196"/>
                </a:lnTo>
                <a:lnTo>
                  <a:pt x="139" y="191"/>
                </a:lnTo>
                <a:lnTo>
                  <a:pt x="139" y="187"/>
                </a:lnTo>
                <a:lnTo>
                  <a:pt x="145" y="176"/>
                </a:lnTo>
                <a:lnTo>
                  <a:pt x="134" y="176"/>
                </a:lnTo>
                <a:lnTo>
                  <a:pt x="139" y="167"/>
                </a:lnTo>
                <a:lnTo>
                  <a:pt x="145" y="157"/>
                </a:lnTo>
                <a:lnTo>
                  <a:pt x="139" y="152"/>
                </a:lnTo>
                <a:lnTo>
                  <a:pt x="129" y="142"/>
                </a:lnTo>
                <a:lnTo>
                  <a:pt x="119" y="147"/>
                </a:lnTo>
                <a:lnTo>
                  <a:pt x="109" y="142"/>
                </a:lnTo>
                <a:lnTo>
                  <a:pt x="103" y="147"/>
                </a:lnTo>
                <a:lnTo>
                  <a:pt x="103" y="142"/>
                </a:lnTo>
                <a:lnTo>
                  <a:pt x="98" y="133"/>
                </a:lnTo>
                <a:lnTo>
                  <a:pt x="93" y="122"/>
                </a:lnTo>
                <a:lnTo>
                  <a:pt x="82" y="117"/>
                </a:lnTo>
                <a:lnTo>
                  <a:pt x="73" y="117"/>
                </a:lnTo>
                <a:lnTo>
                  <a:pt x="68" y="113"/>
                </a:lnTo>
                <a:lnTo>
                  <a:pt x="68" y="103"/>
                </a:lnTo>
                <a:lnTo>
                  <a:pt x="68" y="89"/>
                </a:lnTo>
                <a:lnTo>
                  <a:pt x="57" y="79"/>
                </a:lnTo>
                <a:lnTo>
                  <a:pt x="46" y="84"/>
                </a:lnTo>
                <a:lnTo>
                  <a:pt x="31" y="89"/>
                </a:lnTo>
                <a:lnTo>
                  <a:pt x="26" y="84"/>
                </a:lnTo>
                <a:lnTo>
                  <a:pt x="16" y="79"/>
                </a:lnTo>
                <a:lnTo>
                  <a:pt x="10" y="74"/>
                </a:lnTo>
                <a:lnTo>
                  <a:pt x="10" y="64"/>
                </a:lnTo>
                <a:lnTo>
                  <a:pt x="10" y="54"/>
                </a:lnTo>
                <a:lnTo>
                  <a:pt x="0" y="39"/>
                </a:lnTo>
                <a:close/>
              </a:path>
            </a:pathLst>
          </a:custGeom>
          <a:solidFill>
            <a:schemeClr val="bg1"/>
          </a:solidFill>
          <a:ln w="7938">
            <a:noFill/>
            <a:prstDash val="solid"/>
            <a:round/>
            <a:headEnd/>
            <a:tailEnd/>
          </a:ln>
        </p:spPr>
        <p:txBody>
          <a:bodyPr/>
          <a:lstStyle/>
          <a:p>
            <a:endParaRPr lang="en-GB"/>
          </a:p>
        </p:txBody>
      </p:sp>
      <p:sp>
        <p:nvSpPr>
          <p:cNvPr id="9226" name="Freeform 9"/>
          <p:cNvSpPr>
            <a:spLocks/>
          </p:cNvSpPr>
          <p:nvPr/>
        </p:nvSpPr>
        <p:spPr bwMode="auto">
          <a:xfrm>
            <a:off x="6607175" y="2382838"/>
            <a:ext cx="1082675" cy="885825"/>
          </a:xfrm>
          <a:custGeom>
            <a:avLst/>
            <a:gdLst>
              <a:gd name="T0" fmla="*/ 2147483647 w 719"/>
              <a:gd name="T1" fmla="*/ 2147483647 h 638"/>
              <a:gd name="T2" fmla="*/ 2147483647 w 719"/>
              <a:gd name="T3" fmla="*/ 2147483647 h 638"/>
              <a:gd name="T4" fmla="*/ 2147483647 w 719"/>
              <a:gd name="T5" fmla="*/ 2147483647 h 638"/>
              <a:gd name="T6" fmla="*/ 2147483647 w 719"/>
              <a:gd name="T7" fmla="*/ 2147483647 h 638"/>
              <a:gd name="T8" fmla="*/ 2147483647 w 719"/>
              <a:gd name="T9" fmla="*/ 2147483647 h 638"/>
              <a:gd name="T10" fmla="*/ 2147483647 w 719"/>
              <a:gd name="T11" fmla="*/ 2147483647 h 638"/>
              <a:gd name="T12" fmla="*/ 2147483647 w 719"/>
              <a:gd name="T13" fmla="*/ 2147483647 h 638"/>
              <a:gd name="T14" fmla="*/ 2147483647 w 719"/>
              <a:gd name="T15" fmla="*/ 2147483647 h 638"/>
              <a:gd name="T16" fmla="*/ 2147483647 w 719"/>
              <a:gd name="T17" fmla="*/ 2147483647 h 638"/>
              <a:gd name="T18" fmla="*/ 2147483647 w 719"/>
              <a:gd name="T19" fmla="*/ 2147483647 h 638"/>
              <a:gd name="T20" fmla="*/ 2147483647 w 719"/>
              <a:gd name="T21" fmla="*/ 2147483647 h 638"/>
              <a:gd name="T22" fmla="*/ 2147483647 w 719"/>
              <a:gd name="T23" fmla="*/ 2147483647 h 638"/>
              <a:gd name="T24" fmla="*/ 2147483647 w 719"/>
              <a:gd name="T25" fmla="*/ 2147483647 h 638"/>
              <a:gd name="T26" fmla="*/ 2147483647 w 719"/>
              <a:gd name="T27" fmla="*/ 2147483647 h 638"/>
              <a:gd name="T28" fmla="*/ 2147483647 w 719"/>
              <a:gd name="T29" fmla="*/ 2147483647 h 638"/>
              <a:gd name="T30" fmla="*/ 2147483647 w 719"/>
              <a:gd name="T31" fmla="*/ 2147483647 h 638"/>
              <a:gd name="T32" fmla="*/ 0 w 719"/>
              <a:gd name="T33" fmla="*/ 2147483647 h 638"/>
              <a:gd name="T34" fmla="*/ 2147483647 w 719"/>
              <a:gd name="T35" fmla="*/ 2147483647 h 638"/>
              <a:gd name="T36" fmla="*/ 2147483647 w 719"/>
              <a:gd name="T37" fmla="*/ 2147483647 h 638"/>
              <a:gd name="T38" fmla="*/ 2147483647 w 719"/>
              <a:gd name="T39" fmla="*/ 2147483647 h 638"/>
              <a:gd name="T40" fmla="*/ 2147483647 w 719"/>
              <a:gd name="T41" fmla="*/ 2147483647 h 638"/>
              <a:gd name="T42" fmla="*/ 2147483647 w 719"/>
              <a:gd name="T43" fmla="*/ 0 h 638"/>
              <a:gd name="T44" fmla="*/ 2147483647 w 719"/>
              <a:gd name="T45" fmla="*/ 2147483647 h 638"/>
              <a:gd name="T46" fmla="*/ 2147483647 w 719"/>
              <a:gd name="T47" fmla="*/ 2147483647 h 638"/>
              <a:gd name="T48" fmla="*/ 2147483647 w 719"/>
              <a:gd name="T49" fmla="*/ 2147483647 h 638"/>
              <a:gd name="T50" fmla="*/ 2147483647 w 719"/>
              <a:gd name="T51" fmla="*/ 2147483647 h 638"/>
              <a:gd name="T52" fmla="*/ 2147483647 w 719"/>
              <a:gd name="T53" fmla="*/ 2147483647 h 638"/>
              <a:gd name="T54" fmla="*/ 2147483647 w 719"/>
              <a:gd name="T55" fmla="*/ 2147483647 h 638"/>
              <a:gd name="T56" fmla="*/ 2147483647 w 719"/>
              <a:gd name="T57" fmla="*/ 2147483647 h 638"/>
              <a:gd name="T58" fmla="*/ 2147483647 w 719"/>
              <a:gd name="T59" fmla="*/ 2147483647 h 638"/>
              <a:gd name="T60" fmla="*/ 2147483647 w 719"/>
              <a:gd name="T61" fmla="*/ 2147483647 h 638"/>
              <a:gd name="T62" fmla="*/ 2147483647 w 719"/>
              <a:gd name="T63" fmla="*/ 2147483647 h 638"/>
              <a:gd name="T64" fmla="*/ 2147483647 w 719"/>
              <a:gd name="T65" fmla="*/ 2147483647 h 638"/>
              <a:gd name="T66" fmla="*/ 2147483647 w 719"/>
              <a:gd name="T67" fmla="*/ 2147483647 h 638"/>
              <a:gd name="T68" fmla="*/ 2147483647 w 719"/>
              <a:gd name="T69" fmla="*/ 2147483647 h 638"/>
              <a:gd name="T70" fmla="*/ 2147483647 w 719"/>
              <a:gd name="T71" fmla="*/ 2147483647 h 638"/>
              <a:gd name="T72" fmla="*/ 2147483647 w 719"/>
              <a:gd name="T73" fmla="*/ 2147483647 h 638"/>
              <a:gd name="T74" fmla="*/ 2147483647 w 719"/>
              <a:gd name="T75" fmla="*/ 2147483647 h 638"/>
              <a:gd name="T76" fmla="*/ 2147483647 w 719"/>
              <a:gd name="T77" fmla="*/ 2147483647 h 638"/>
              <a:gd name="T78" fmla="*/ 2147483647 w 719"/>
              <a:gd name="T79" fmla="*/ 2147483647 h 638"/>
              <a:gd name="T80" fmla="*/ 2147483647 w 719"/>
              <a:gd name="T81" fmla="*/ 2147483647 h 638"/>
              <a:gd name="T82" fmla="*/ 2147483647 w 719"/>
              <a:gd name="T83" fmla="*/ 2147483647 h 6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9"/>
              <a:gd name="T127" fmla="*/ 0 h 638"/>
              <a:gd name="T128" fmla="*/ 719 w 719"/>
              <a:gd name="T129" fmla="*/ 638 h 6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9" h="638">
                <a:moveTo>
                  <a:pt x="68" y="638"/>
                </a:moveTo>
                <a:lnTo>
                  <a:pt x="57" y="614"/>
                </a:lnTo>
                <a:lnTo>
                  <a:pt x="51" y="595"/>
                </a:lnTo>
                <a:lnTo>
                  <a:pt x="51" y="575"/>
                </a:lnTo>
                <a:lnTo>
                  <a:pt x="51" y="565"/>
                </a:lnTo>
                <a:lnTo>
                  <a:pt x="31" y="555"/>
                </a:lnTo>
                <a:lnTo>
                  <a:pt x="5" y="546"/>
                </a:lnTo>
                <a:lnTo>
                  <a:pt x="10" y="531"/>
                </a:lnTo>
                <a:lnTo>
                  <a:pt x="21" y="506"/>
                </a:lnTo>
                <a:lnTo>
                  <a:pt x="31" y="492"/>
                </a:lnTo>
                <a:lnTo>
                  <a:pt x="46" y="481"/>
                </a:lnTo>
                <a:lnTo>
                  <a:pt x="46" y="463"/>
                </a:lnTo>
                <a:lnTo>
                  <a:pt x="42" y="438"/>
                </a:lnTo>
                <a:lnTo>
                  <a:pt x="36" y="413"/>
                </a:lnTo>
                <a:lnTo>
                  <a:pt x="26" y="394"/>
                </a:lnTo>
                <a:lnTo>
                  <a:pt x="10" y="369"/>
                </a:lnTo>
                <a:lnTo>
                  <a:pt x="0" y="339"/>
                </a:lnTo>
                <a:lnTo>
                  <a:pt x="93" y="251"/>
                </a:lnTo>
                <a:lnTo>
                  <a:pt x="129" y="173"/>
                </a:lnTo>
                <a:lnTo>
                  <a:pt x="134" y="123"/>
                </a:lnTo>
                <a:lnTo>
                  <a:pt x="274" y="99"/>
                </a:lnTo>
                <a:lnTo>
                  <a:pt x="336" y="0"/>
                </a:lnTo>
                <a:lnTo>
                  <a:pt x="429" y="25"/>
                </a:lnTo>
                <a:lnTo>
                  <a:pt x="535" y="65"/>
                </a:lnTo>
                <a:lnTo>
                  <a:pt x="614" y="107"/>
                </a:lnTo>
                <a:lnTo>
                  <a:pt x="655" y="164"/>
                </a:lnTo>
                <a:lnTo>
                  <a:pt x="673" y="261"/>
                </a:lnTo>
                <a:lnTo>
                  <a:pt x="711" y="318"/>
                </a:lnTo>
                <a:lnTo>
                  <a:pt x="719" y="384"/>
                </a:lnTo>
                <a:lnTo>
                  <a:pt x="696" y="350"/>
                </a:lnTo>
                <a:lnTo>
                  <a:pt x="653" y="375"/>
                </a:lnTo>
                <a:lnTo>
                  <a:pt x="673" y="418"/>
                </a:lnTo>
                <a:lnTo>
                  <a:pt x="673" y="486"/>
                </a:lnTo>
                <a:lnTo>
                  <a:pt x="590" y="486"/>
                </a:lnTo>
                <a:lnTo>
                  <a:pt x="561" y="512"/>
                </a:lnTo>
                <a:lnTo>
                  <a:pt x="578" y="533"/>
                </a:lnTo>
                <a:lnTo>
                  <a:pt x="460" y="575"/>
                </a:lnTo>
                <a:lnTo>
                  <a:pt x="388" y="575"/>
                </a:lnTo>
                <a:lnTo>
                  <a:pt x="373" y="570"/>
                </a:lnTo>
                <a:lnTo>
                  <a:pt x="207" y="614"/>
                </a:lnTo>
                <a:lnTo>
                  <a:pt x="134" y="614"/>
                </a:lnTo>
                <a:lnTo>
                  <a:pt x="68" y="638"/>
                </a:lnTo>
                <a:close/>
              </a:path>
            </a:pathLst>
          </a:custGeom>
          <a:solidFill>
            <a:schemeClr val="bg1"/>
          </a:solidFill>
          <a:ln w="7938">
            <a:noFill/>
            <a:prstDash val="solid"/>
            <a:round/>
            <a:headEnd/>
            <a:tailEnd/>
          </a:ln>
        </p:spPr>
        <p:txBody>
          <a:bodyPr/>
          <a:lstStyle/>
          <a:p>
            <a:endParaRPr lang="en-GB"/>
          </a:p>
        </p:txBody>
      </p:sp>
      <p:sp>
        <p:nvSpPr>
          <p:cNvPr id="9227" name="Freeform 10"/>
          <p:cNvSpPr>
            <a:spLocks/>
          </p:cNvSpPr>
          <p:nvPr/>
        </p:nvSpPr>
        <p:spPr bwMode="auto">
          <a:xfrm>
            <a:off x="5800725" y="4514850"/>
            <a:ext cx="563563" cy="501650"/>
          </a:xfrm>
          <a:custGeom>
            <a:avLst/>
            <a:gdLst>
              <a:gd name="T0" fmla="*/ 2147483647 w 373"/>
              <a:gd name="T1" fmla="*/ 2147483647 h 362"/>
              <a:gd name="T2" fmla="*/ 2147483647 w 373"/>
              <a:gd name="T3" fmla="*/ 2147483647 h 362"/>
              <a:gd name="T4" fmla="*/ 2147483647 w 373"/>
              <a:gd name="T5" fmla="*/ 2147483647 h 362"/>
              <a:gd name="T6" fmla="*/ 2147483647 w 373"/>
              <a:gd name="T7" fmla="*/ 2147483647 h 362"/>
              <a:gd name="T8" fmla="*/ 2147483647 w 373"/>
              <a:gd name="T9" fmla="*/ 2147483647 h 362"/>
              <a:gd name="T10" fmla="*/ 2147483647 w 373"/>
              <a:gd name="T11" fmla="*/ 2147483647 h 362"/>
              <a:gd name="T12" fmla="*/ 2147483647 w 373"/>
              <a:gd name="T13" fmla="*/ 2147483647 h 362"/>
              <a:gd name="T14" fmla="*/ 2147483647 w 373"/>
              <a:gd name="T15" fmla="*/ 2147483647 h 362"/>
              <a:gd name="T16" fmla="*/ 2147483647 w 373"/>
              <a:gd name="T17" fmla="*/ 2147483647 h 362"/>
              <a:gd name="T18" fmla="*/ 2147483647 w 373"/>
              <a:gd name="T19" fmla="*/ 2147483647 h 362"/>
              <a:gd name="T20" fmla="*/ 2147483647 w 373"/>
              <a:gd name="T21" fmla="*/ 2147483647 h 362"/>
              <a:gd name="T22" fmla="*/ 2147483647 w 373"/>
              <a:gd name="T23" fmla="*/ 2147483647 h 362"/>
              <a:gd name="T24" fmla="*/ 2147483647 w 373"/>
              <a:gd name="T25" fmla="*/ 2147483647 h 362"/>
              <a:gd name="T26" fmla="*/ 2147483647 w 373"/>
              <a:gd name="T27" fmla="*/ 2147483647 h 362"/>
              <a:gd name="T28" fmla="*/ 2147483647 w 373"/>
              <a:gd name="T29" fmla="*/ 2147483647 h 362"/>
              <a:gd name="T30" fmla="*/ 2147483647 w 373"/>
              <a:gd name="T31" fmla="*/ 2147483647 h 362"/>
              <a:gd name="T32" fmla="*/ 2147483647 w 373"/>
              <a:gd name="T33" fmla="*/ 2147483647 h 362"/>
              <a:gd name="T34" fmla="*/ 2147483647 w 373"/>
              <a:gd name="T35" fmla="*/ 2147483647 h 362"/>
              <a:gd name="T36" fmla="*/ 2147483647 w 373"/>
              <a:gd name="T37" fmla="*/ 2147483647 h 362"/>
              <a:gd name="T38" fmla="*/ 2147483647 w 373"/>
              <a:gd name="T39" fmla="*/ 2147483647 h 362"/>
              <a:gd name="T40" fmla="*/ 2147483647 w 373"/>
              <a:gd name="T41" fmla="*/ 2147483647 h 362"/>
              <a:gd name="T42" fmla="*/ 0 w 373"/>
              <a:gd name="T43" fmla="*/ 2147483647 h 362"/>
              <a:gd name="T44" fmla="*/ 2147483647 w 373"/>
              <a:gd name="T45" fmla="*/ 2147483647 h 362"/>
              <a:gd name="T46" fmla="*/ 2147483647 w 373"/>
              <a:gd name="T47" fmla="*/ 2147483647 h 362"/>
              <a:gd name="T48" fmla="*/ 2147483647 w 373"/>
              <a:gd name="T49" fmla="*/ 2147483647 h 362"/>
              <a:gd name="T50" fmla="*/ 2147483647 w 373"/>
              <a:gd name="T51" fmla="*/ 2147483647 h 362"/>
              <a:gd name="T52" fmla="*/ 2147483647 w 373"/>
              <a:gd name="T53" fmla="*/ 2147483647 h 362"/>
              <a:gd name="T54" fmla="*/ 2147483647 w 373"/>
              <a:gd name="T55" fmla="*/ 2147483647 h 362"/>
              <a:gd name="T56" fmla="*/ 2147483647 w 373"/>
              <a:gd name="T57" fmla="*/ 2147483647 h 362"/>
              <a:gd name="T58" fmla="*/ 2147483647 w 373"/>
              <a:gd name="T59" fmla="*/ 2147483647 h 362"/>
              <a:gd name="T60" fmla="*/ 2147483647 w 373"/>
              <a:gd name="T61" fmla="*/ 2147483647 h 362"/>
              <a:gd name="T62" fmla="*/ 2147483647 w 373"/>
              <a:gd name="T63" fmla="*/ 0 h 362"/>
              <a:gd name="T64" fmla="*/ 2147483647 w 373"/>
              <a:gd name="T65" fmla="*/ 2147483647 h 362"/>
              <a:gd name="T66" fmla="*/ 2147483647 w 373"/>
              <a:gd name="T67" fmla="*/ 2147483647 h 362"/>
              <a:gd name="T68" fmla="*/ 2147483647 w 373"/>
              <a:gd name="T69" fmla="*/ 2147483647 h 362"/>
              <a:gd name="T70" fmla="*/ 2147483647 w 373"/>
              <a:gd name="T71" fmla="*/ 2147483647 h 362"/>
              <a:gd name="T72" fmla="*/ 2147483647 w 373"/>
              <a:gd name="T73" fmla="*/ 2147483647 h 362"/>
              <a:gd name="T74" fmla="*/ 2147483647 w 373"/>
              <a:gd name="T75" fmla="*/ 2147483647 h 362"/>
              <a:gd name="T76" fmla="*/ 2147483647 w 373"/>
              <a:gd name="T77" fmla="*/ 2147483647 h 362"/>
              <a:gd name="T78" fmla="*/ 2147483647 w 373"/>
              <a:gd name="T79" fmla="*/ 2147483647 h 362"/>
              <a:gd name="T80" fmla="*/ 2147483647 w 373"/>
              <a:gd name="T81" fmla="*/ 2147483647 h 362"/>
              <a:gd name="T82" fmla="*/ 2147483647 w 373"/>
              <a:gd name="T83" fmla="*/ 2147483647 h 362"/>
              <a:gd name="T84" fmla="*/ 2147483647 w 373"/>
              <a:gd name="T85" fmla="*/ 2147483647 h 362"/>
              <a:gd name="T86" fmla="*/ 2147483647 w 373"/>
              <a:gd name="T87" fmla="*/ 2147483647 h 362"/>
              <a:gd name="T88" fmla="*/ 2147483647 w 373"/>
              <a:gd name="T89" fmla="*/ 2147483647 h 362"/>
              <a:gd name="T90" fmla="*/ 2147483647 w 373"/>
              <a:gd name="T91" fmla="*/ 2147483647 h 362"/>
              <a:gd name="T92" fmla="*/ 2147483647 w 373"/>
              <a:gd name="T93" fmla="*/ 2147483647 h 362"/>
              <a:gd name="T94" fmla="*/ 2147483647 w 373"/>
              <a:gd name="T95" fmla="*/ 2147483647 h 362"/>
              <a:gd name="T96" fmla="*/ 2147483647 w 373"/>
              <a:gd name="T97" fmla="*/ 2147483647 h 362"/>
              <a:gd name="T98" fmla="*/ 2147483647 w 373"/>
              <a:gd name="T99" fmla="*/ 2147483647 h 362"/>
              <a:gd name="T100" fmla="*/ 2147483647 w 373"/>
              <a:gd name="T101" fmla="*/ 2147483647 h 362"/>
              <a:gd name="T102" fmla="*/ 2147483647 w 373"/>
              <a:gd name="T103" fmla="*/ 2147483647 h 362"/>
              <a:gd name="T104" fmla="*/ 2147483647 w 373"/>
              <a:gd name="T105" fmla="*/ 2147483647 h 362"/>
              <a:gd name="T106" fmla="*/ 2147483647 w 373"/>
              <a:gd name="T107" fmla="*/ 2147483647 h 362"/>
              <a:gd name="T108" fmla="*/ 2147483647 w 373"/>
              <a:gd name="T109" fmla="*/ 2147483647 h 362"/>
              <a:gd name="T110" fmla="*/ 2147483647 w 373"/>
              <a:gd name="T111" fmla="*/ 2147483647 h 362"/>
              <a:gd name="T112" fmla="*/ 2147483647 w 373"/>
              <a:gd name="T113" fmla="*/ 2147483647 h 362"/>
              <a:gd name="T114" fmla="*/ 2147483647 w 373"/>
              <a:gd name="T115" fmla="*/ 2147483647 h 362"/>
              <a:gd name="T116" fmla="*/ 2147483647 w 373"/>
              <a:gd name="T117" fmla="*/ 2147483647 h 362"/>
              <a:gd name="T118" fmla="*/ 2147483647 w 373"/>
              <a:gd name="T119" fmla="*/ 2147483647 h 362"/>
              <a:gd name="T120" fmla="*/ 2147483647 w 373"/>
              <a:gd name="T121" fmla="*/ 2147483647 h 362"/>
              <a:gd name="T122" fmla="*/ 2147483647 w 373"/>
              <a:gd name="T123" fmla="*/ 2147483647 h 3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3"/>
              <a:gd name="T187" fmla="*/ 0 h 362"/>
              <a:gd name="T188" fmla="*/ 373 w 373"/>
              <a:gd name="T189" fmla="*/ 362 h 3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3" h="362">
                <a:moveTo>
                  <a:pt x="270" y="329"/>
                </a:moveTo>
                <a:lnTo>
                  <a:pt x="258" y="335"/>
                </a:lnTo>
                <a:lnTo>
                  <a:pt x="246" y="331"/>
                </a:lnTo>
                <a:lnTo>
                  <a:pt x="245" y="325"/>
                </a:lnTo>
                <a:lnTo>
                  <a:pt x="210" y="298"/>
                </a:lnTo>
                <a:lnTo>
                  <a:pt x="204" y="286"/>
                </a:lnTo>
                <a:lnTo>
                  <a:pt x="177" y="270"/>
                </a:lnTo>
                <a:lnTo>
                  <a:pt x="145" y="246"/>
                </a:lnTo>
                <a:lnTo>
                  <a:pt x="135" y="227"/>
                </a:lnTo>
                <a:lnTo>
                  <a:pt x="109" y="206"/>
                </a:lnTo>
                <a:lnTo>
                  <a:pt x="114" y="202"/>
                </a:lnTo>
                <a:lnTo>
                  <a:pt x="83" y="191"/>
                </a:lnTo>
                <a:lnTo>
                  <a:pt x="67" y="163"/>
                </a:lnTo>
                <a:lnTo>
                  <a:pt x="57" y="138"/>
                </a:lnTo>
                <a:lnTo>
                  <a:pt x="47" y="123"/>
                </a:lnTo>
                <a:lnTo>
                  <a:pt x="47" y="113"/>
                </a:lnTo>
                <a:lnTo>
                  <a:pt x="26" y="99"/>
                </a:lnTo>
                <a:lnTo>
                  <a:pt x="16" y="69"/>
                </a:lnTo>
                <a:lnTo>
                  <a:pt x="11" y="49"/>
                </a:lnTo>
                <a:lnTo>
                  <a:pt x="5" y="30"/>
                </a:lnTo>
                <a:lnTo>
                  <a:pt x="5" y="25"/>
                </a:lnTo>
                <a:lnTo>
                  <a:pt x="0" y="15"/>
                </a:lnTo>
                <a:lnTo>
                  <a:pt x="16" y="25"/>
                </a:lnTo>
                <a:lnTo>
                  <a:pt x="36" y="30"/>
                </a:lnTo>
                <a:lnTo>
                  <a:pt x="57" y="30"/>
                </a:lnTo>
                <a:lnTo>
                  <a:pt x="67" y="11"/>
                </a:lnTo>
                <a:lnTo>
                  <a:pt x="78" y="5"/>
                </a:lnTo>
                <a:lnTo>
                  <a:pt x="108" y="5"/>
                </a:lnTo>
                <a:lnTo>
                  <a:pt x="130" y="11"/>
                </a:lnTo>
                <a:lnTo>
                  <a:pt x="146" y="10"/>
                </a:lnTo>
                <a:lnTo>
                  <a:pt x="160" y="6"/>
                </a:lnTo>
                <a:lnTo>
                  <a:pt x="182" y="0"/>
                </a:lnTo>
                <a:lnTo>
                  <a:pt x="215" y="4"/>
                </a:lnTo>
                <a:lnTo>
                  <a:pt x="248" y="10"/>
                </a:lnTo>
                <a:lnTo>
                  <a:pt x="275" y="15"/>
                </a:lnTo>
                <a:lnTo>
                  <a:pt x="301" y="25"/>
                </a:lnTo>
                <a:lnTo>
                  <a:pt x="306" y="40"/>
                </a:lnTo>
                <a:lnTo>
                  <a:pt x="321" y="40"/>
                </a:lnTo>
                <a:lnTo>
                  <a:pt x="337" y="35"/>
                </a:lnTo>
                <a:lnTo>
                  <a:pt x="350" y="41"/>
                </a:lnTo>
                <a:lnTo>
                  <a:pt x="343" y="64"/>
                </a:lnTo>
                <a:lnTo>
                  <a:pt x="327" y="79"/>
                </a:lnTo>
                <a:lnTo>
                  <a:pt x="324" y="100"/>
                </a:lnTo>
                <a:lnTo>
                  <a:pt x="332" y="109"/>
                </a:lnTo>
                <a:lnTo>
                  <a:pt x="343" y="133"/>
                </a:lnTo>
                <a:lnTo>
                  <a:pt x="357" y="143"/>
                </a:lnTo>
                <a:lnTo>
                  <a:pt x="373" y="167"/>
                </a:lnTo>
                <a:lnTo>
                  <a:pt x="368" y="191"/>
                </a:lnTo>
                <a:lnTo>
                  <a:pt x="357" y="197"/>
                </a:lnTo>
                <a:lnTo>
                  <a:pt x="357" y="206"/>
                </a:lnTo>
                <a:lnTo>
                  <a:pt x="347" y="221"/>
                </a:lnTo>
                <a:lnTo>
                  <a:pt x="347" y="227"/>
                </a:lnTo>
                <a:lnTo>
                  <a:pt x="332" y="251"/>
                </a:lnTo>
                <a:lnTo>
                  <a:pt x="327" y="280"/>
                </a:lnTo>
                <a:lnTo>
                  <a:pt x="324" y="313"/>
                </a:lnTo>
                <a:lnTo>
                  <a:pt x="332" y="329"/>
                </a:lnTo>
                <a:lnTo>
                  <a:pt x="347" y="339"/>
                </a:lnTo>
                <a:lnTo>
                  <a:pt x="343" y="354"/>
                </a:lnTo>
                <a:lnTo>
                  <a:pt x="341" y="362"/>
                </a:lnTo>
                <a:lnTo>
                  <a:pt x="318" y="349"/>
                </a:lnTo>
                <a:lnTo>
                  <a:pt x="302" y="340"/>
                </a:lnTo>
                <a:lnTo>
                  <a:pt x="270" y="329"/>
                </a:lnTo>
                <a:close/>
              </a:path>
            </a:pathLst>
          </a:custGeom>
          <a:solidFill>
            <a:srgbClr val="3D6BEB"/>
          </a:solidFill>
          <a:ln w="8001">
            <a:solidFill>
              <a:schemeClr val="bg1"/>
            </a:solidFill>
            <a:prstDash val="solid"/>
            <a:round/>
            <a:headEnd/>
            <a:tailEnd/>
          </a:ln>
        </p:spPr>
        <p:txBody>
          <a:bodyPr/>
          <a:lstStyle/>
          <a:p>
            <a:endParaRPr lang="en-GB"/>
          </a:p>
        </p:txBody>
      </p:sp>
      <p:sp>
        <p:nvSpPr>
          <p:cNvPr id="9228" name="Freeform 11"/>
          <p:cNvSpPr>
            <a:spLocks/>
          </p:cNvSpPr>
          <p:nvPr/>
        </p:nvSpPr>
        <p:spPr bwMode="auto">
          <a:xfrm>
            <a:off x="6832600" y="4514850"/>
            <a:ext cx="942975" cy="606425"/>
          </a:xfrm>
          <a:custGeom>
            <a:avLst/>
            <a:gdLst>
              <a:gd name="T0" fmla="*/ 2147483647 w 626"/>
              <a:gd name="T1" fmla="*/ 2147483647 h 438"/>
              <a:gd name="T2" fmla="*/ 2147483647 w 626"/>
              <a:gd name="T3" fmla="*/ 2147483647 h 438"/>
              <a:gd name="T4" fmla="*/ 2147483647 w 626"/>
              <a:gd name="T5" fmla="*/ 2147483647 h 438"/>
              <a:gd name="T6" fmla="*/ 2147483647 w 626"/>
              <a:gd name="T7" fmla="*/ 2147483647 h 438"/>
              <a:gd name="T8" fmla="*/ 2147483647 w 626"/>
              <a:gd name="T9" fmla="*/ 2147483647 h 438"/>
              <a:gd name="T10" fmla="*/ 2147483647 w 626"/>
              <a:gd name="T11" fmla="*/ 2147483647 h 438"/>
              <a:gd name="T12" fmla="*/ 2147483647 w 626"/>
              <a:gd name="T13" fmla="*/ 2147483647 h 438"/>
              <a:gd name="T14" fmla="*/ 2147483647 w 626"/>
              <a:gd name="T15" fmla="*/ 2147483647 h 438"/>
              <a:gd name="T16" fmla="*/ 2147483647 w 626"/>
              <a:gd name="T17" fmla="*/ 2147483647 h 438"/>
              <a:gd name="T18" fmla="*/ 2147483647 w 626"/>
              <a:gd name="T19" fmla="*/ 2147483647 h 438"/>
              <a:gd name="T20" fmla="*/ 2147483647 w 626"/>
              <a:gd name="T21" fmla="*/ 2147483647 h 438"/>
              <a:gd name="T22" fmla="*/ 2147483647 w 626"/>
              <a:gd name="T23" fmla="*/ 2147483647 h 438"/>
              <a:gd name="T24" fmla="*/ 2147483647 w 626"/>
              <a:gd name="T25" fmla="*/ 2147483647 h 438"/>
              <a:gd name="T26" fmla="*/ 2147483647 w 626"/>
              <a:gd name="T27" fmla="*/ 2147483647 h 438"/>
              <a:gd name="T28" fmla="*/ 2147483647 w 626"/>
              <a:gd name="T29" fmla="*/ 2147483647 h 438"/>
              <a:gd name="T30" fmla="*/ 2147483647 w 626"/>
              <a:gd name="T31" fmla="*/ 2147483647 h 438"/>
              <a:gd name="T32" fmla="*/ 2147483647 w 626"/>
              <a:gd name="T33" fmla="*/ 2147483647 h 438"/>
              <a:gd name="T34" fmla="*/ 2147483647 w 626"/>
              <a:gd name="T35" fmla="*/ 2147483647 h 438"/>
              <a:gd name="T36" fmla="*/ 2147483647 w 626"/>
              <a:gd name="T37" fmla="*/ 2147483647 h 438"/>
              <a:gd name="T38" fmla="*/ 2147483647 w 626"/>
              <a:gd name="T39" fmla="*/ 2147483647 h 438"/>
              <a:gd name="T40" fmla="*/ 2147483647 w 626"/>
              <a:gd name="T41" fmla="*/ 2147483647 h 438"/>
              <a:gd name="T42" fmla="*/ 2147483647 w 626"/>
              <a:gd name="T43" fmla="*/ 2147483647 h 438"/>
              <a:gd name="T44" fmla="*/ 2147483647 w 626"/>
              <a:gd name="T45" fmla="*/ 2147483647 h 438"/>
              <a:gd name="T46" fmla="*/ 2147483647 w 626"/>
              <a:gd name="T47" fmla="*/ 2147483647 h 438"/>
              <a:gd name="T48" fmla="*/ 2147483647 w 626"/>
              <a:gd name="T49" fmla="*/ 2147483647 h 438"/>
              <a:gd name="T50" fmla="*/ 2147483647 w 626"/>
              <a:gd name="T51" fmla="*/ 2147483647 h 438"/>
              <a:gd name="T52" fmla="*/ 2147483647 w 626"/>
              <a:gd name="T53" fmla="*/ 2147483647 h 438"/>
              <a:gd name="T54" fmla="*/ 2147483647 w 626"/>
              <a:gd name="T55" fmla="*/ 2147483647 h 438"/>
              <a:gd name="T56" fmla="*/ 2147483647 w 626"/>
              <a:gd name="T57" fmla="*/ 2147483647 h 438"/>
              <a:gd name="T58" fmla="*/ 2147483647 w 626"/>
              <a:gd name="T59" fmla="*/ 2147483647 h 438"/>
              <a:gd name="T60" fmla="*/ 2147483647 w 626"/>
              <a:gd name="T61" fmla="*/ 2147483647 h 438"/>
              <a:gd name="T62" fmla="*/ 2147483647 w 626"/>
              <a:gd name="T63" fmla="*/ 2147483647 h 438"/>
              <a:gd name="T64" fmla="*/ 2147483647 w 626"/>
              <a:gd name="T65" fmla="*/ 2147483647 h 438"/>
              <a:gd name="T66" fmla="*/ 2147483647 w 626"/>
              <a:gd name="T67" fmla="*/ 2147483647 h 438"/>
              <a:gd name="T68" fmla="*/ 2147483647 w 626"/>
              <a:gd name="T69" fmla="*/ 2147483647 h 438"/>
              <a:gd name="T70" fmla="*/ 2147483647 w 626"/>
              <a:gd name="T71" fmla="*/ 2147483647 h 438"/>
              <a:gd name="T72" fmla="*/ 2147483647 w 626"/>
              <a:gd name="T73" fmla="*/ 2147483647 h 438"/>
              <a:gd name="T74" fmla="*/ 2147483647 w 626"/>
              <a:gd name="T75" fmla="*/ 2147483647 h 438"/>
              <a:gd name="T76" fmla="*/ 2147483647 w 626"/>
              <a:gd name="T77" fmla="*/ 2147483647 h 438"/>
              <a:gd name="T78" fmla="*/ 2147483647 w 626"/>
              <a:gd name="T79" fmla="*/ 2147483647 h 438"/>
              <a:gd name="T80" fmla="*/ 2147483647 w 626"/>
              <a:gd name="T81" fmla="*/ 2147483647 h 438"/>
              <a:gd name="T82" fmla="*/ 2147483647 w 626"/>
              <a:gd name="T83" fmla="*/ 2147483647 h 438"/>
              <a:gd name="T84" fmla="*/ 2147483647 w 626"/>
              <a:gd name="T85" fmla="*/ 2147483647 h 438"/>
              <a:gd name="T86" fmla="*/ 2147483647 w 626"/>
              <a:gd name="T87" fmla="*/ 2147483647 h 438"/>
              <a:gd name="T88" fmla="*/ 2147483647 w 626"/>
              <a:gd name="T89" fmla="*/ 2147483647 h 438"/>
              <a:gd name="T90" fmla="*/ 2147483647 w 626"/>
              <a:gd name="T91" fmla="*/ 2147483647 h 438"/>
              <a:gd name="T92" fmla="*/ 2147483647 w 626"/>
              <a:gd name="T93" fmla="*/ 2147483647 h 438"/>
              <a:gd name="T94" fmla="*/ 2147483647 w 626"/>
              <a:gd name="T95" fmla="*/ 2147483647 h 438"/>
              <a:gd name="T96" fmla="*/ 2147483647 w 626"/>
              <a:gd name="T97" fmla="*/ 2147483647 h 438"/>
              <a:gd name="T98" fmla="*/ 2147483647 w 626"/>
              <a:gd name="T99" fmla="*/ 2147483647 h 4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26"/>
              <a:gd name="T151" fmla="*/ 0 h 438"/>
              <a:gd name="T152" fmla="*/ 626 w 626"/>
              <a:gd name="T153" fmla="*/ 438 h 4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26" h="438">
                <a:moveTo>
                  <a:pt x="26" y="74"/>
                </a:moveTo>
                <a:lnTo>
                  <a:pt x="26" y="74"/>
                </a:lnTo>
                <a:lnTo>
                  <a:pt x="47" y="84"/>
                </a:lnTo>
                <a:lnTo>
                  <a:pt x="67" y="89"/>
                </a:lnTo>
                <a:lnTo>
                  <a:pt x="52" y="104"/>
                </a:lnTo>
                <a:lnTo>
                  <a:pt x="52" y="118"/>
                </a:lnTo>
                <a:lnTo>
                  <a:pt x="72" y="118"/>
                </a:lnTo>
                <a:lnTo>
                  <a:pt x="94" y="118"/>
                </a:lnTo>
                <a:lnTo>
                  <a:pt x="114" y="118"/>
                </a:lnTo>
                <a:lnTo>
                  <a:pt x="130" y="113"/>
                </a:lnTo>
                <a:lnTo>
                  <a:pt x="150" y="113"/>
                </a:lnTo>
                <a:lnTo>
                  <a:pt x="166" y="118"/>
                </a:lnTo>
                <a:lnTo>
                  <a:pt x="181" y="118"/>
                </a:lnTo>
                <a:lnTo>
                  <a:pt x="202" y="118"/>
                </a:lnTo>
                <a:lnTo>
                  <a:pt x="218" y="109"/>
                </a:lnTo>
                <a:lnTo>
                  <a:pt x="233" y="109"/>
                </a:lnTo>
                <a:lnTo>
                  <a:pt x="254" y="104"/>
                </a:lnTo>
                <a:lnTo>
                  <a:pt x="269" y="104"/>
                </a:lnTo>
                <a:lnTo>
                  <a:pt x="285" y="104"/>
                </a:lnTo>
                <a:lnTo>
                  <a:pt x="310" y="109"/>
                </a:lnTo>
                <a:lnTo>
                  <a:pt x="326" y="99"/>
                </a:lnTo>
                <a:lnTo>
                  <a:pt x="341" y="84"/>
                </a:lnTo>
                <a:lnTo>
                  <a:pt x="352" y="69"/>
                </a:lnTo>
                <a:lnTo>
                  <a:pt x="357" y="54"/>
                </a:lnTo>
                <a:lnTo>
                  <a:pt x="372" y="45"/>
                </a:lnTo>
                <a:lnTo>
                  <a:pt x="393" y="35"/>
                </a:lnTo>
                <a:lnTo>
                  <a:pt x="408" y="25"/>
                </a:lnTo>
                <a:lnTo>
                  <a:pt x="429" y="11"/>
                </a:lnTo>
                <a:lnTo>
                  <a:pt x="450" y="6"/>
                </a:lnTo>
                <a:lnTo>
                  <a:pt x="465" y="2"/>
                </a:lnTo>
                <a:lnTo>
                  <a:pt x="487" y="6"/>
                </a:lnTo>
                <a:lnTo>
                  <a:pt x="496" y="11"/>
                </a:lnTo>
                <a:lnTo>
                  <a:pt x="507" y="11"/>
                </a:lnTo>
                <a:lnTo>
                  <a:pt x="512" y="6"/>
                </a:lnTo>
                <a:lnTo>
                  <a:pt x="523" y="11"/>
                </a:lnTo>
                <a:lnTo>
                  <a:pt x="533" y="6"/>
                </a:lnTo>
                <a:lnTo>
                  <a:pt x="537" y="0"/>
                </a:lnTo>
                <a:lnTo>
                  <a:pt x="548" y="15"/>
                </a:lnTo>
                <a:lnTo>
                  <a:pt x="564" y="20"/>
                </a:lnTo>
                <a:lnTo>
                  <a:pt x="579" y="25"/>
                </a:lnTo>
                <a:lnTo>
                  <a:pt x="590" y="25"/>
                </a:lnTo>
                <a:lnTo>
                  <a:pt x="611" y="20"/>
                </a:lnTo>
                <a:lnTo>
                  <a:pt x="616" y="25"/>
                </a:lnTo>
                <a:lnTo>
                  <a:pt x="621" y="35"/>
                </a:lnTo>
                <a:lnTo>
                  <a:pt x="626" y="45"/>
                </a:lnTo>
                <a:lnTo>
                  <a:pt x="621" y="54"/>
                </a:lnTo>
                <a:lnTo>
                  <a:pt x="611" y="64"/>
                </a:lnTo>
                <a:lnTo>
                  <a:pt x="606" y="64"/>
                </a:lnTo>
                <a:lnTo>
                  <a:pt x="596" y="69"/>
                </a:lnTo>
                <a:lnTo>
                  <a:pt x="585" y="74"/>
                </a:lnTo>
                <a:lnTo>
                  <a:pt x="579" y="84"/>
                </a:lnTo>
                <a:lnTo>
                  <a:pt x="579" y="94"/>
                </a:lnTo>
                <a:lnTo>
                  <a:pt x="574" y="104"/>
                </a:lnTo>
                <a:lnTo>
                  <a:pt x="574" y="118"/>
                </a:lnTo>
                <a:lnTo>
                  <a:pt x="574" y="128"/>
                </a:lnTo>
                <a:lnTo>
                  <a:pt x="579" y="143"/>
                </a:lnTo>
                <a:lnTo>
                  <a:pt x="579" y="152"/>
                </a:lnTo>
                <a:lnTo>
                  <a:pt x="574" y="163"/>
                </a:lnTo>
                <a:lnTo>
                  <a:pt x="564" y="173"/>
                </a:lnTo>
                <a:lnTo>
                  <a:pt x="554" y="187"/>
                </a:lnTo>
                <a:lnTo>
                  <a:pt x="543" y="202"/>
                </a:lnTo>
                <a:lnTo>
                  <a:pt x="554" y="206"/>
                </a:lnTo>
                <a:lnTo>
                  <a:pt x="559" y="202"/>
                </a:lnTo>
                <a:lnTo>
                  <a:pt x="569" y="206"/>
                </a:lnTo>
                <a:lnTo>
                  <a:pt x="579" y="212"/>
                </a:lnTo>
                <a:lnTo>
                  <a:pt x="585" y="227"/>
                </a:lnTo>
                <a:lnTo>
                  <a:pt x="596" y="232"/>
                </a:lnTo>
                <a:lnTo>
                  <a:pt x="606" y="241"/>
                </a:lnTo>
                <a:lnTo>
                  <a:pt x="611" y="251"/>
                </a:lnTo>
                <a:lnTo>
                  <a:pt x="600" y="260"/>
                </a:lnTo>
                <a:lnTo>
                  <a:pt x="585" y="265"/>
                </a:lnTo>
                <a:lnTo>
                  <a:pt x="569" y="265"/>
                </a:lnTo>
                <a:lnTo>
                  <a:pt x="559" y="265"/>
                </a:lnTo>
                <a:lnTo>
                  <a:pt x="548" y="256"/>
                </a:lnTo>
                <a:lnTo>
                  <a:pt x="533" y="256"/>
                </a:lnTo>
                <a:lnTo>
                  <a:pt x="512" y="260"/>
                </a:lnTo>
                <a:lnTo>
                  <a:pt x="507" y="270"/>
                </a:lnTo>
                <a:lnTo>
                  <a:pt x="491" y="280"/>
                </a:lnTo>
                <a:lnTo>
                  <a:pt x="476" y="286"/>
                </a:lnTo>
                <a:lnTo>
                  <a:pt x="471" y="295"/>
                </a:lnTo>
                <a:lnTo>
                  <a:pt x="466" y="305"/>
                </a:lnTo>
                <a:lnTo>
                  <a:pt x="450" y="310"/>
                </a:lnTo>
                <a:lnTo>
                  <a:pt x="440" y="315"/>
                </a:lnTo>
                <a:lnTo>
                  <a:pt x="429" y="329"/>
                </a:lnTo>
                <a:lnTo>
                  <a:pt x="429" y="339"/>
                </a:lnTo>
                <a:lnTo>
                  <a:pt x="440" y="349"/>
                </a:lnTo>
                <a:lnTo>
                  <a:pt x="445" y="359"/>
                </a:lnTo>
                <a:lnTo>
                  <a:pt x="445" y="369"/>
                </a:lnTo>
                <a:lnTo>
                  <a:pt x="435" y="374"/>
                </a:lnTo>
                <a:lnTo>
                  <a:pt x="424" y="384"/>
                </a:lnTo>
                <a:lnTo>
                  <a:pt x="413" y="384"/>
                </a:lnTo>
                <a:lnTo>
                  <a:pt x="399" y="389"/>
                </a:lnTo>
                <a:lnTo>
                  <a:pt x="388" y="393"/>
                </a:lnTo>
                <a:lnTo>
                  <a:pt x="372" y="403"/>
                </a:lnTo>
                <a:lnTo>
                  <a:pt x="357" y="403"/>
                </a:lnTo>
                <a:lnTo>
                  <a:pt x="341" y="398"/>
                </a:lnTo>
                <a:lnTo>
                  <a:pt x="326" y="398"/>
                </a:lnTo>
                <a:lnTo>
                  <a:pt x="316" y="393"/>
                </a:lnTo>
                <a:lnTo>
                  <a:pt x="310" y="403"/>
                </a:lnTo>
                <a:lnTo>
                  <a:pt x="305" y="398"/>
                </a:lnTo>
                <a:lnTo>
                  <a:pt x="290" y="393"/>
                </a:lnTo>
                <a:lnTo>
                  <a:pt x="280" y="384"/>
                </a:lnTo>
                <a:lnTo>
                  <a:pt x="264" y="389"/>
                </a:lnTo>
                <a:lnTo>
                  <a:pt x="254" y="393"/>
                </a:lnTo>
                <a:lnTo>
                  <a:pt x="249" y="384"/>
                </a:lnTo>
                <a:lnTo>
                  <a:pt x="243" y="393"/>
                </a:lnTo>
                <a:lnTo>
                  <a:pt x="233" y="393"/>
                </a:lnTo>
                <a:lnTo>
                  <a:pt x="233" y="403"/>
                </a:lnTo>
                <a:lnTo>
                  <a:pt x="223" y="408"/>
                </a:lnTo>
                <a:lnTo>
                  <a:pt x="218" y="403"/>
                </a:lnTo>
                <a:lnTo>
                  <a:pt x="202" y="413"/>
                </a:lnTo>
                <a:lnTo>
                  <a:pt x="186" y="423"/>
                </a:lnTo>
                <a:lnTo>
                  <a:pt x="176" y="423"/>
                </a:lnTo>
                <a:lnTo>
                  <a:pt x="160" y="423"/>
                </a:lnTo>
                <a:lnTo>
                  <a:pt x="150" y="432"/>
                </a:lnTo>
                <a:lnTo>
                  <a:pt x="145" y="438"/>
                </a:lnTo>
                <a:lnTo>
                  <a:pt x="124" y="438"/>
                </a:lnTo>
                <a:lnTo>
                  <a:pt x="119" y="428"/>
                </a:lnTo>
                <a:lnTo>
                  <a:pt x="114" y="413"/>
                </a:lnTo>
                <a:lnTo>
                  <a:pt x="119" y="403"/>
                </a:lnTo>
                <a:lnTo>
                  <a:pt x="114" y="379"/>
                </a:lnTo>
                <a:lnTo>
                  <a:pt x="99" y="359"/>
                </a:lnTo>
                <a:lnTo>
                  <a:pt x="89" y="359"/>
                </a:lnTo>
                <a:lnTo>
                  <a:pt x="62" y="349"/>
                </a:lnTo>
                <a:lnTo>
                  <a:pt x="57" y="344"/>
                </a:lnTo>
                <a:lnTo>
                  <a:pt x="52" y="329"/>
                </a:lnTo>
                <a:lnTo>
                  <a:pt x="52" y="315"/>
                </a:lnTo>
                <a:lnTo>
                  <a:pt x="52" y="305"/>
                </a:lnTo>
                <a:lnTo>
                  <a:pt x="42" y="290"/>
                </a:lnTo>
                <a:lnTo>
                  <a:pt x="36" y="286"/>
                </a:lnTo>
                <a:lnTo>
                  <a:pt x="36" y="275"/>
                </a:lnTo>
                <a:lnTo>
                  <a:pt x="36" y="265"/>
                </a:lnTo>
                <a:lnTo>
                  <a:pt x="42" y="256"/>
                </a:lnTo>
                <a:lnTo>
                  <a:pt x="47" y="251"/>
                </a:lnTo>
                <a:lnTo>
                  <a:pt x="62" y="246"/>
                </a:lnTo>
                <a:lnTo>
                  <a:pt x="62" y="241"/>
                </a:lnTo>
                <a:lnTo>
                  <a:pt x="67" y="232"/>
                </a:lnTo>
                <a:lnTo>
                  <a:pt x="72" y="217"/>
                </a:lnTo>
                <a:lnTo>
                  <a:pt x="67" y="202"/>
                </a:lnTo>
                <a:lnTo>
                  <a:pt x="62" y="197"/>
                </a:lnTo>
                <a:lnTo>
                  <a:pt x="52" y="187"/>
                </a:lnTo>
                <a:lnTo>
                  <a:pt x="36" y="182"/>
                </a:lnTo>
                <a:lnTo>
                  <a:pt x="26" y="173"/>
                </a:lnTo>
                <a:lnTo>
                  <a:pt x="21" y="163"/>
                </a:lnTo>
                <a:lnTo>
                  <a:pt x="11" y="152"/>
                </a:lnTo>
                <a:lnTo>
                  <a:pt x="5" y="143"/>
                </a:lnTo>
                <a:lnTo>
                  <a:pt x="5" y="123"/>
                </a:lnTo>
                <a:lnTo>
                  <a:pt x="0" y="118"/>
                </a:lnTo>
                <a:lnTo>
                  <a:pt x="5" y="104"/>
                </a:lnTo>
                <a:lnTo>
                  <a:pt x="16" y="84"/>
                </a:lnTo>
                <a:lnTo>
                  <a:pt x="26" y="74"/>
                </a:lnTo>
                <a:close/>
              </a:path>
            </a:pathLst>
          </a:custGeom>
          <a:solidFill>
            <a:srgbClr val="FFFFFF"/>
          </a:solidFill>
          <a:ln w="7938">
            <a:noFill/>
            <a:prstDash val="solid"/>
            <a:round/>
            <a:headEnd/>
            <a:tailEnd/>
          </a:ln>
        </p:spPr>
        <p:txBody>
          <a:bodyPr/>
          <a:lstStyle/>
          <a:p>
            <a:endParaRPr lang="en-GB"/>
          </a:p>
        </p:txBody>
      </p:sp>
      <p:sp>
        <p:nvSpPr>
          <p:cNvPr id="9229" name="Freeform 12"/>
          <p:cNvSpPr>
            <a:spLocks/>
          </p:cNvSpPr>
          <p:nvPr/>
        </p:nvSpPr>
        <p:spPr bwMode="auto">
          <a:xfrm>
            <a:off x="7923213" y="5905500"/>
            <a:ext cx="222250" cy="123825"/>
          </a:xfrm>
          <a:custGeom>
            <a:avLst/>
            <a:gdLst>
              <a:gd name="T0" fmla="*/ 2147483647 w 414"/>
              <a:gd name="T1" fmla="*/ 2147483647 h 256"/>
              <a:gd name="T2" fmla="*/ 2147483647 w 414"/>
              <a:gd name="T3" fmla="*/ 2147483647 h 256"/>
              <a:gd name="T4" fmla="*/ 0 w 414"/>
              <a:gd name="T5" fmla="*/ 2147483647 h 256"/>
              <a:gd name="T6" fmla="*/ 2147483647 w 414"/>
              <a:gd name="T7" fmla="*/ 2147483647 h 256"/>
              <a:gd name="T8" fmla="*/ 2147483647 w 414"/>
              <a:gd name="T9" fmla="*/ 2147483647 h 256"/>
              <a:gd name="T10" fmla="*/ 2147483647 w 414"/>
              <a:gd name="T11" fmla="*/ 0 h 256"/>
              <a:gd name="T12" fmla="*/ 2147483647 w 414"/>
              <a:gd name="T13" fmla="*/ 2147483647 h 256"/>
              <a:gd name="T14" fmla="*/ 2147483647 w 414"/>
              <a:gd name="T15" fmla="*/ 2147483647 h 256"/>
              <a:gd name="T16" fmla="*/ 2147483647 w 414"/>
              <a:gd name="T17" fmla="*/ 2147483647 h 256"/>
              <a:gd name="T18" fmla="*/ 2147483647 w 414"/>
              <a:gd name="T19" fmla="*/ 2147483647 h 256"/>
              <a:gd name="T20" fmla="*/ 2147483647 w 414"/>
              <a:gd name="T21" fmla="*/ 2147483647 h 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4"/>
              <a:gd name="T34" fmla="*/ 0 h 256"/>
              <a:gd name="T35" fmla="*/ 414 w 414"/>
              <a:gd name="T36" fmla="*/ 256 h 2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4" h="256">
                <a:moveTo>
                  <a:pt x="104" y="256"/>
                </a:moveTo>
                <a:lnTo>
                  <a:pt x="31" y="216"/>
                </a:lnTo>
                <a:lnTo>
                  <a:pt x="0" y="177"/>
                </a:lnTo>
                <a:lnTo>
                  <a:pt x="104" y="79"/>
                </a:lnTo>
                <a:lnTo>
                  <a:pt x="178" y="88"/>
                </a:lnTo>
                <a:lnTo>
                  <a:pt x="414" y="0"/>
                </a:lnTo>
                <a:lnTo>
                  <a:pt x="270" y="88"/>
                </a:lnTo>
                <a:lnTo>
                  <a:pt x="301" y="167"/>
                </a:lnTo>
                <a:lnTo>
                  <a:pt x="209" y="187"/>
                </a:lnTo>
                <a:lnTo>
                  <a:pt x="145" y="256"/>
                </a:lnTo>
                <a:lnTo>
                  <a:pt x="104" y="256"/>
                </a:lnTo>
                <a:close/>
              </a:path>
            </a:pathLst>
          </a:custGeom>
          <a:solidFill>
            <a:srgbClr val="FFFFFF"/>
          </a:solidFill>
          <a:ln w="7938">
            <a:noFill/>
            <a:prstDash val="solid"/>
            <a:round/>
            <a:headEnd/>
            <a:tailEnd/>
          </a:ln>
        </p:spPr>
        <p:txBody>
          <a:bodyPr/>
          <a:lstStyle/>
          <a:p>
            <a:endParaRPr lang="en-GB"/>
          </a:p>
        </p:txBody>
      </p:sp>
      <p:sp>
        <p:nvSpPr>
          <p:cNvPr id="9230" name="Freeform 13"/>
          <p:cNvSpPr>
            <a:spLocks/>
          </p:cNvSpPr>
          <p:nvPr/>
        </p:nvSpPr>
        <p:spPr bwMode="auto">
          <a:xfrm>
            <a:off x="4683125" y="2273300"/>
            <a:ext cx="354013" cy="552450"/>
          </a:xfrm>
          <a:custGeom>
            <a:avLst/>
            <a:gdLst>
              <a:gd name="T0" fmla="*/ 2147483647 w 467"/>
              <a:gd name="T1" fmla="*/ 2147483647 h 795"/>
              <a:gd name="T2" fmla="*/ 2147483647 w 467"/>
              <a:gd name="T3" fmla="*/ 2147483647 h 795"/>
              <a:gd name="T4" fmla="*/ 2147483647 w 467"/>
              <a:gd name="T5" fmla="*/ 2147483647 h 795"/>
              <a:gd name="T6" fmla="*/ 2147483647 w 467"/>
              <a:gd name="T7" fmla="*/ 2147483647 h 795"/>
              <a:gd name="T8" fmla="*/ 2147483647 w 467"/>
              <a:gd name="T9" fmla="*/ 2147483647 h 795"/>
              <a:gd name="T10" fmla="*/ 2147483647 w 467"/>
              <a:gd name="T11" fmla="*/ 2147483647 h 795"/>
              <a:gd name="T12" fmla="*/ 2147483647 w 467"/>
              <a:gd name="T13" fmla="*/ 2147483647 h 795"/>
              <a:gd name="T14" fmla="*/ 2147483647 w 467"/>
              <a:gd name="T15" fmla="*/ 2147483647 h 795"/>
              <a:gd name="T16" fmla="*/ 2147483647 w 467"/>
              <a:gd name="T17" fmla="*/ 2147483647 h 795"/>
              <a:gd name="T18" fmla="*/ 2147483647 w 467"/>
              <a:gd name="T19" fmla="*/ 2147483647 h 795"/>
              <a:gd name="T20" fmla="*/ 2147483647 w 467"/>
              <a:gd name="T21" fmla="*/ 2147483647 h 795"/>
              <a:gd name="T22" fmla="*/ 2147483647 w 467"/>
              <a:gd name="T23" fmla="*/ 2147483647 h 795"/>
              <a:gd name="T24" fmla="*/ 2147483647 w 467"/>
              <a:gd name="T25" fmla="*/ 2147483647 h 795"/>
              <a:gd name="T26" fmla="*/ 2147483647 w 467"/>
              <a:gd name="T27" fmla="*/ 2147483647 h 795"/>
              <a:gd name="T28" fmla="*/ 2147483647 w 467"/>
              <a:gd name="T29" fmla="*/ 2147483647 h 795"/>
              <a:gd name="T30" fmla="*/ 2147483647 w 467"/>
              <a:gd name="T31" fmla="*/ 2147483647 h 795"/>
              <a:gd name="T32" fmla="*/ 2147483647 w 467"/>
              <a:gd name="T33" fmla="*/ 2147483647 h 795"/>
              <a:gd name="T34" fmla="*/ 2147483647 w 467"/>
              <a:gd name="T35" fmla="*/ 2147483647 h 795"/>
              <a:gd name="T36" fmla="*/ 2147483647 w 467"/>
              <a:gd name="T37" fmla="*/ 2147483647 h 795"/>
              <a:gd name="T38" fmla="*/ 2147483647 w 467"/>
              <a:gd name="T39" fmla="*/ 2147483647 h 795"/>
              <a:gd name="T40" fmla="*/ 2147483647 w 467"/>
              <a:gd name="T41" fmla="*/ 2147483647 h 795"/>
              <a:gd name="T42" fmla="*/ 2147483647 w 467"/>
              <a:gd name="T43" fmla="*/ 0 h 795"/>
              <a:gd name="T44" fmla="*/ 2147483647 w 467"/>
              <a:gd name="T45" fmla="*/ 2147483647 h 795"/>
              <a:gd name="T46" fmla="*/ 2147483647 w 467"/>
              <a:gd name="T47" fmla="*/ 2147483647 h 795"/>
              <a:gd name="T48" fmla="*/ 2147483647 w 467"/>
              <a:gd name="T49" fmla="*/ 2147483647 h 795"/>
              <a:gd name="T50" fmla="*/ 2147483647 w 467"/>
              <a:gd name="T51" fmla="*/ 2147483647 h 795"/>
              <a:gd name="T52" fmla="*/ 2147483647 w 467"/>
              <a:gd name="T53" fmla="*/ 2147483647 h 795"/>
              <a:gd name="T54" fmla="*/ 2147483647 w 467"/>
              <a:gd name="T55" fmla="*/ 2147483647 h 795"/>
              <a:gd name="T56" fmla="*/ 2147483647 w 467"/>
              <a:gd name="T57" fmla="*/ 2147483647 h 795"/>
              <a:gd name="T58" fmla="*/ 2147483647 w 467"/>
              <a:gd name="T59" fmla="*/ 2147483647 h 795"/>
              <a:gd name="T60" fmla="*/ 2147483647 w 467"/>
              <a:gd name="T61" fmla="*/ 2147483647 h 795"/>
              <a:gd name="T62" fmla="*/ 2147483647 w 467"/>
              <a:gd name="T63" fmla="*/ 2147483647 h 795"/>
              <a:gd name="T64" fmla="*/ 2147483647 w 467"/>
              <a:gd name="T65" fmla="*/ 2147483647 h 795"/>
              <a:gd name="T66" fmla="*/ 2147483647 w 467"/>
              <a:gd name="T67" fmla="*/ 2147483647 h 795"/>
              <a:gd name="T68" fmla="*/ 2147483647 w 467"/>
              <a:gd name="T69" fmla="*/ 2147483647 h 795"/>
              <a:gd name="T70" fmla="*/ 2147483647 w 467"/>
              <a:gd name="T71" fmla="*/ 2147483647 h 795"/>
              <a:gd name="T72" fmla="*/ 2147483647 w 467"/>
              <a:gd name="T73" fmla="*/ 2147483647 h 795"/>
              <a:gd name="T74" fmla="*/ 2147483647 w 467"/>
              <a:gd name="T75" fmla="*/ 2147483647 h 795"/>
              <a:gd name="T76" fmla="*/ 2147483647 w 467"/>
              <a:gd name="T77" fmla="*/ 2147483647 h 795"/>
              <a:gd name="T78" fmla="*/ 2147483647 w 467"/>
              <a:gd name="T79" fmla="*/ 2147483647 h 795"/>
              <a:gd name="T80" fmla="*/ 2147483647 w 467"/>
              <a:gd name="T81" fmla="*/ 2147483647 h 795"/>
              <a:gd name="T82" fmla="*/ 2147483647 w 467"/>
              <a:gd name="T83" fmla="*/ 2147483647 h 795"/>
              <a:gd name="T84" fmla="*/ 2147483647 w 467"/>
              <a:gd name="T85" fmla="*/ 2147483647 h 795"/>
              <a:gd name="T86" fmla="*/ 2147483647 w 467"/>
              <a:gd name="T87" fmla="*/ 2147483647 h 795"/>
              <a:gd name="T88" fmla="*/ 2147483647 w 467"/>
              <a:gd name="T89" fmla="*/ 2147483647 h 795"/>
              <a:gd name="T90" fmla="*/ 2147483647 w 467"/>
              <a:gd name="T91" fmla="*/ 2147483647 h 795"/>
              <a:gd name="T92" fmla="*/ 2147483647 w 467"/>
              <a:gd name="T93" fmla="*/ 2147483647 h 795"/>
              <a:gd name="T94" fmla="*/ 2147483647 w 467"/>
              <a:gd name="T95" fmla="*/ 2147483647 h 795"/>
              <a:gd name="T96" fmla="*/ 2147483647 w 467"/>
              <a:gd name="T97" fmla="*/ 2147483647 h 795"/>
              <a:gd name="T98" fmla="*/ 2147483647 w 467"/>
              <a:gd name="T99" fmla="*/ 2147483647 h 795"/>
              <a:gd name="T100" fmla="*/ 2147483647 w 467"/>
              <a:gd name="T101" fmla="*/ 2147483647 h 795"/>
              <a:gd name="T102" fmla="*/ 2147483647 w 467"/>
              <a:gd name="T103" fmla="*/ 2147483647 h 795"/>
              <a:gd name="T104" fmla="*/ 2147483647 w 467"/>
              <a:gd name="T105" fmla="*/ 2147483647 h 795"/>
              <a:gd name="T106" fmla="*/ 2147483647 w 467"/>
              <a:gd name="T107" fmla="*/ 2147483647 h 795"/>
              <a:gd name="T108" fmla="*/ 2147483647 w 467"/>
              <a:gd name="T109" fmla="*/ 2147483647 h 795"/>
              <a:gd name="T110" fmla="*/ 2147483647 w 467"/>
              <a:gd name="T111" fmla="*/ 2147483647 h 7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7"/>
              <a:gd name="T169" fmla="*/ 0 h 795"/>
              <a:gd name="T170" fmla="*/ 467 w 467"/>
              <a:gd name="T171" fmla="*/ 795 h 7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7" h="795">
                <a:moveTo>
                  <a:pt x="104" y="775"/>
                </a:moveTo>
                <a:lnTo>
                  <a:pt x="94" y="746"/>
                </a:lnTo>
                <a:lnTo>
                  <a:pt x="94" y="736"/>
                </a:lnTo>
                <a:lnTo>
                  <a:pt x="94" y="716"/>
                </a:lnTo>
                <a:lnTo>
                  <a:pt x="94" y="706"/>
                </a:lnTo>
                <a:lnTo>
                  <a:pt x="94" y="696"/>
                </a:lnTo>
                <a:lnTo>
                  <a:pt x="94" y="686"/>
                </a:lnTo>
                <a:lnTo>
                  <a:pt x="94" y="668"/>
                </a:lnTo>
                <a:lnTo>
                  <a:pt x="94" y="647"/>
                </a:lnTo>
                <a:lnTo>
                  <a:pt x="73" y="627"/>
                </a:lnTo>
                <a:lnTo>
                  <a:pt x="53" y="609"/>
                </a:lnTo>
                <a:lnTo>
                  <a:pt x="53" y="618"/>
                </a:lnTo>
                <a:lnTo>
                  <a:pt x="53" y="627"/>
                </a:lnTo>
                <a:lnTo>
                  <a:pt x="43" y="627"/>
                </a:lnTo>
                <a:lnTo>
                  <a:pt x="32" y="609"/>
                </a:lnTo>
                <a:lnTo>
                  <a:pt x="10" y="609"/>
                </a:lnTo>
                <a:lnTo>
                  <a:pt x="0" y="599"/>
                </a:lnTo>
                <a:lnTo>
                  <a:pt x="10" y="578"/>
                </a:lnTo>
                <a:lnTo>
                  <a:pt x="10" y="550"/>
                </a:lnTo>
                <a:lnTo>
                  <a:pt x="10" y="530"/>
                </a:lnTo>
                <a:lnTo>
                  <a:pt x="10" y="501"/>
                </a:lnTo>
                <a:lnTo>
                  <a:pt x="22" y="491"/>
                </a:lnTo>
                <a:lnTo>
                  <a:pt x="22" y="501"/>
                </a:lnTo>
                <a:lnTo>
                  <a:pt x="32" y="509"/>
                </a:lnTo>
                <a:lnTo>
                  <a:pt x="43" y="509"/>
                </a:lnTo>
                <a:lnTo>
                  <a:pt x="43" y="501"/>
                </a:lnTo>
                <a:lnTo>
                  <a:pt x="43" y="481"/>
                </a:lnTo>
                <a:lnTo>
                  <a:pt x="43" y="462"/>
                </a:lnTo>
                <a:lnTo>
                  <a:pt x="32" y="462"/>
                </a:lnTo>
                <a:lnTo>
                  <a:pt x="10" y="471"/>
                </a:lnTo>
                <a:lnTo>
                  <a:pt x="0" y="462"/>
                </a:lnTo>
                <a:lnTo>
                  <a:pt x="10" y="452"/>
                </a:lnTo>
                <a:lnTo>
                  <a:pt x="10" y="432"/>
                </a:lnTo>
                <a:lnTo>
                  <a:pt x="22" y="412"/>
                </a:lnTo>
                <a:lnTo>
                  <a:pt x="32" y="412"/>
                </a:lnTo>
                <a:lnTo>
                  <a:pt x="43" y="412"/>
                </a:lnTo>
                <a:lnTo>
                  <a:pt x="32" y="393"/>
                </a:lnTo>
                <a:lnTo>
                  <a:pt x="32" y="383"/>
                </a:lnTo>
                <a:lnTo>
                  <a:pt x="10" y="373"/>
                </a:lnTo>
                <a:lnTo>
                  <a:pt x="10" y="363"/>
                </a:lnTo>
                <a:lnTo>
                  <a:pt x="10" y="324"/>
                </a:lnTo>
                <a:lnTo>
                  <a:pt x="22" y="314"/>
                </a:lnTo>
                <a:lnTo>
                  <a:pt x="53" y="324"/>
                </a:lnTo>
                <a:lnTo>
                  <a:pt x="63" y="333"/>
                </a:lnTo>
                <a:lnTo>
                  <a:pt x="84" y="343"/>
                </a:lnTo>
                <a:lnTo>
                  <a:pt x="94" y="353"/>
                </a:lnTo>
                <a:lnTo>
                  <a:pt x="114" y="343"/>
                </a:lnTo>
                <a:lnTo>
                  <a:pt x="114" y="324"/>
                </a:lnTo>
                <a:lnTo>
                  <a:pt x="125" y="304"/>
                </a:lnTo>
                <a:lnTo>
                  <a:pt x="135" y="284"/>
                </a:lnTo>
                <a:lnTo>
                  <a:pt x="145" y="264"/>
                </a:lnTo>
                <a:lnTo>
                  <a:pt x="166" y="264"/>
                </a:lnTo>
                <a:lnTo>
                  <a:pt x="166" y="255"/>
                </a:lnTo>
                <a:lnTo>
                  <a:pt x="166" y="245"/>
                </a:lnTo>
                <a:lnTo>
                  <a:pt x="176" y="235"/>
                </a:lnTo>
                <a:lnTo>
                  <a:pt x="176" y="217"/>
                </a:lnTo>
                <a:lnTo>
                  <a:pt x="166" y="217"/>
                </a:lnTo>
                <a:lnTo>
                  <a:pt x="157" y="217"/>
                </a:lnTo>
                <a:lnTo>
                  <a:pt x="145" y="217"/>
                </a:lnTo>
                <a:lnTo>
                  <a:pt x="125" y="227"/>
                </a:lnTo>
                <a:lnTo>
                  <a:pt x="104" y="235"/>
                </a:lnTo>
                <a:lnTo>
                  <a:pt x="94" y="255"/>
                </a:lnTo>
                <a:lnTo>
                  <a:pt x="84" y="274"/>
                </a:lnTo>
                <a:lnTo>
                  <a:pt x="84" y="304"/>
                </a:lnTo>
                <a:lnTo>
                  <a:pt x="94" y="314"/>
                </a:lnTo>
                <a:lnTo>
                  <a:pt x="84" y="324"/>
                </a:lnTo>
                <a:lnTo>
                  <a:pt x="73" y="314"/>
                </a:lnTo>
                <a:lnTo>
                  <a:pt x="53" y="304"/>
                </a:lnTo>
                <a:lnTo>
                  <a:pt x="53" y="284"/>
                </a:lnTo>
                <a:lnTo>
                  <a:pt x="32" y="284"/>
                </a:lnTo>
                <a:lnTo>
                  <a:pt x="22" y="274"/>
                </a:lnTo>
                <a:lnTo>
                  <a:pt x="22" y="264"/>
                </a:lnTo>
                <a:lnTo>
                  <a:pt x="32" y="245"/>
                </a:lnTo>
                <a:lnTo>
                  <a:pt x="53" y="227"/>
                </a:lnTo>
                <a:lnTo>
                  <a:pt x="63" y="196"/>
                </a:lnTo>
                <a:lnTo>
                  <a:pt x="84" y="168"/>
                </a:lnTo>
                <a:lnTo>
                  <a:pt x="104" y="168"/>
                </a:lnTo>
                <a:lnTo>
                  <a:pt x="135" y="168"/>
                </a:lnTo>
                <a:lnTo>
                  <a:pt x="157" y="156"/>
                </a:lnTo>
                <a:lnTo>
                  <a:pt x="186" y="168"/>
                </a:lnTo>
                <a:lnTo>
                  <a:pt x="217" y="148"/>
                </a:lnTo>
                <a:lnTo>
                  <a:pt x="239" y="127"/>
                </a:lnTo>
                <a:lnTo>
                  <a:pt x="249" y="87"/>
                </a:lnTo>
                <a:lnTo>
                  <a:pt x="280" y="69"/>
                </a:lnTo>
                <a:lnTo>
                  <a:pt x="301" y="49"/>
                </a:lnTo>
                <a:lnTo>
                  <a:pt x="321" y="49"/>
                </a:lnTo>
                <a:lnTo>
                  <a:pt x="364" y="20"/>
                </a:lnTo>
                <a:lnTo>
                  <a:pt x="383" y="0"/>
                </a:lnTo>
                <a:lnTo>
                  <a:pt x="405" y="0"/>
                </a:lnTo>
                <a:lnTo>
                  <a:pt x="405" y="20"/>
                </a:lnTo>
                <a:lnTo>
                  <a:pt x="395" y="30"/>
                </a:lnTo>
                <a:lnTo>
                  <a:pt x="383" y="49"/>
                </a:lnTo>
                <a:lnTo>
                  <a:pt x="383" y="69"/>
                </a:lnTo>
                <a:lnTo>
                  <a:pt x="395" y="87"/>
                </a:lnTo>
                <a:lnTo>
                  <a:pt x="395" y="109"/>
                </a:lnTo>
                <a:lnTo>
                  <a:pt x="395" y="127"/>
                </a:lnTo>
                <a:lnTo>
                  <a:pt x="383" y="148"/>
                </a:lnTo>
                <a:lnTo>
                  <a:pt x="373" y="168"/>
                </a:lnTo>
                <a:lnTo>
                  <a:pt x="364" y="196"/>
                </a:lnTo>
                <a:lnTo>
                  <a:pt x="352" y="205"/>
                </a:lnTo>
                <a:lnTo>
                  <a:pt x="321" y="196"/>
                </a:lnTo>
                <a:lnTo>
                  <a:pt x="311" y="205"/>
                </a:lnTo>
                <a:lnTo>
                  <a:pt x="321" y="217"/>
                </a:lnTo>
                <a:lnTo>
                  <a:pt x="331" y="227"/>
                </a:lnTo>
                <a:lnTo>
                  <a:pt x="352" y="227"/>
                </a:lnTo>
                <a:lnTo>
                  <a:pt x="352" y="235"/>
                </a:lnTo>
                <a:lnTo>
                  <a:pt x="352" y="255"/>
                </a:lnTo>
                <a:lnTo>
                  <a:pt x="352" y="284"/>
                </a:lnTo>
                <a:lnTo>
                  <a:pt x="342" y="284"/>
                </a:lnTo>
                <a:lnTo>
                  <a:pt x="321" y="284"/>
                </a:lnTo>
                <a:lnTo>
                  <a:pt x="311" y="284"/>
                </a:lnTo>
                <a:lnTo>
                  <a:pt x="301" y="294"/>
                </a:lnTo>
                <a:lnTo>
                  <a:pt x="311" y="304"/>
                </a:lnTo>
                <a:lnTo>
                  <a:pt x="321" y="304"/>
                </a:lnTo>
                <a:lnTo>
                  <a:pt x="331" y="294"/>
                </a:lnTo>
                <a:lnTo>
                  <a:pt x="342" y="294"/>
                </a:lnTo>
                <a:lnTo>
                  <a:pt x="352" y="304"/>
                </a:lnTo>
                <a:lnTo>
                  <a:pt x="364" y="304"/>
                </a:lnTo>
                <a:lnTo>
                  <a:pt x="352" y="314"/>
                </a:lnTo>
                <a:lnTo>
                  <a:pt x="342" y="324"/>
                </a:lnTo>
                <a:lnTo>
                  <a:pt x="342" y="343"/>
                </a:lnTo>
                <a:lnTo>
                  <a:pt x="342" y="353"/>
                </a:lnTo>
                <a:lnTo>
                  <a:pt x="352" y="353"/>
                </a:lnTo>
                <a:lnTo>
                  <a:pt x="352" y="343"/>
                </a:lnTo>
                <a:lnTo>
                  <a:pt x="352" y="324"/>
                </a:lnTo>
                <a:lnTo>
                  <a:pt x="364" y="324"/>
                </a:lnTo>
                <a:lnTo>
                  <a:pt x="383" y="333"/>
                </a:lnTo>
                <a:lnTo>
                  <a:pt x="405" y="333"/>
                </a:lnTo>
                <a:lnTo>
                  <a:pt x="424" y="333"/>
                </a:lnTo>
                <a:lnTo>
                  <a:pt x="446" y="333"/>
                </a:lnTo>
                <a:lnTo>
                  <a:pt x="467" y="343"/>
                </a:lnTo>
                <a:lnTo>
                  <a:pt x="467" y="373"/>
                </a:lnTo>
                <a:lnTo>
                  <a:pt x="456" y="393"/>
                </a:lnTo>
                <a:lnTo>
                  <a:pt x="434" y="412"/>
                </a:lnTo>
                <a:lnTo>
                  <a:pt x="414" y="442"/>
                </a:lnTo>
                <a:lnTo>
                  <a:pt x="405" y="432"/>
                </a:lnTo>
                <a:lnTo>
                  <a:pt x="395" y="442"/>
                </a:lnTo>
                <a:lnTo>
                  <a:pt x="383" y="432"/>
                </a:lnTo>
                <a:lnTo>
                  <a:pt x="395" y="412"/>
                </a:lnTo>
                <a:lnTo>
                  <a:pt x="395" y="402"/>
                </a:lnTo>
                <a:lnTo>
                  <a:pt x="373" y="412"/>
                </a:lnTo>
                <a:lnTo>
                  <a:pt x="373" y="432"/>
                </a:lnTo>
                <a:lnTo>
                  <a:pt x="364" y="452"/>
                </a:lnTo>
                <a:lnTo>
                  <a:pt x="364" y="471"/>
                </a:lnTo>
                <a:lnTo>
                  <a:pt x="364" y="491"/>
                </a:lnTo>
                <a:lnTo>
                  <a:pt x="364" y="501"/>
                </a:lnTo>
                <a:lnTo>
                  <a:pt x="352" y="509"/>
                </a:lnTo>
                <a:lnTo>
                  <a:pt x="331" y="521"/>
                </a:lnTo>
                <a:lnTo>
                  <a:pt x="311" y="501"/>
                </a:lnTo>
                <a:lnTo>
                  <a:pt x="311" y="521"/>
                </a:lnTo>
                <a:lnTo>
                  <a:pt x="321" y="530"/>
                </a:lnTo>
                <a:lnTo>
                  <a:pt x="321" y="560"/>
                </a:lnTo>
                <a:lnTo>
                  <a:pt x="311" y="568"/>
                </a:lnTo>
                <a:lnTo>
                  <a:pt x="280" y="560"/>
                </a:lnTo>
                <a:lnTo>
                  <a:pt x="249" y="560"/>
                </a:lnTo>
                <a:lnTo>
                  <a:pt x="270" y="568"/>
                </a:lnTo>
                <a:lnTo>
                  <a:pt x="280" y="578"/>
                </a:lnTo>
                <a:lnTo>
                  <a:pt x="291" y="578"/>
                </a:lnTo>
                <a:lnTo>
                  <a:pt x="291" y="588"/>
                </a:lnTo>
                <a:lnTo>
                  <a:pt x="311" y="599"/>
                </a:lnTo>
                <a:lnTo>
                  <a:pt x="331" y="588"/>
                </a:lnTo>
                <a:lnTo>
                  <a:pt x="352" y="578"/>
                </a:lnTo>
                <a:lnTo>
                  <a:pt x="373" y="578"/>
                </a:lnTo>
                <a:lnTo>
                  <a:pt x="383" y="588"/>
                </a:lnTo>
                <a:lnTo>
                  <a:pt x="405" y="609"/>
                </a:lnTo>
                <a:lnTo>
                  <a:pt x="405" y="618"/>
                </a:lnTo>
                <a:lnTo>
                  <a:pt x="414" y="609"/>
                </a:lnTo>
                <a:lnTo>
                  <a:pt x="414" y="599"/>
                </a:lnTo>
                <a:lnTo>
                  <a:pt x="405" y="588"/>
                </a:lnTo>
                <a:lnTo>
                  <a:pt x="405" y="578"/>
                </a:lnTo>
                <a:lnTo>
                  <a:pt x="424" y="578"/>
                </a:lnTo>
                <a:lnTo>
                  <a:pt x="434" y="599"/>
                </a:lnTo>
                <a:lnTo>
                  <a:pt x="434" y="618"/>
                </a:lnTo>
                <a:lnTo>
                  <a:pt x="446" y="637"/>
                </a:lnTo>
                <a:lnTo>
                  <a:pt x="456" y="647"/>
                </a:lnTo>
                <a:lnTo>
                  <a:pt x="467" y="657"/>
                </a:lnTo>
                <a:lnTo>
                  <a:pt x="456" y="677"/>
                </a:lnTo>
                <a:lnTo>
                  <a:pt x="456" y="686"/>
                </a:lnTo>
                <a:lnTo>
                  <a:pt x="446" y="696"/>
                </a:lnTo>
                <a:lnTo>
                  <a:pt x="434" y="726"/>
                </a:lnTo>
                <a:lnTo>
                  <a:pt x="414" y="736"/>
                </a:lnTo>
                <a:lnTo>
                  <a:pt x="395" y="746"/>
                </a:lnTo>
                <a:lnTo>
                  <a:pt x="383" y="746"/>
                </a:lnTo>
                <a:lnTo>
                  <a:pt x="364" y="736"/>
                </a:lnTo>
                <a:lnTo>
                  <a:pt x="342" y="716"/>
                </a:lnTo>
                <a:lnTo>
                  <a:pt x="321" y="706"/>
                </a:lnTo>
                <a:lnTo>
                  <a:pt x="311" y="696"/>
                </a:lnTo>
                <a:lnTo>
                  <a:pt x="301" y="677"/>
                </a:lnTo>
                <a:lnTo>
                  <a:pt x="301" y="668"/>
                </a:lnTo>
                <a:lnTo>
                  <a:pt x="291" y="647"/>
                </a:lnTo>
                <a:lnTo>
                  <a:pt x="291" y="627"/>
                </a:lnTo>
                <a:lnTo>
                  <a:pt x="280" y="618"/>
                </a:lnTo>
                <a:lnTo>
                  <a:pt x="270" y="618"/>
                </a:lnTo>
                <a:lnTo>
                  <a:pt x="249" y="609"/>
                </a:lnTo>
                <a:lnTo>
                  <a:pt x="249" y="618"/>
                </a:lnTo>
                <a:lnTo>
                  <a:pt x="260" y="627"/>
                </a:lnTo>
                <a:lnTo>
                  <a:pt x="260" y="637"/>
                </a:lnTo>
                <a:lnTo>
                  <a:pt x="260" y="647"/>
                </a:lnTo>
                <a:lnTo>
                  <a:pt x="260" y="668"/>
                </a:lnTo>
                <a:lnTo>
                  <a:pt x="260" y="686"/>
                </a:lnTo>
                <a:lnTo>
                  <a:pt x="260" y="696"/>
                </a:lnTo>
                <a:lnTo>
                  <a:pt x="249" y="706"/>
                </a:lnTo>
                <a:lnTo>
                  <a:pt x="239" y="706"/>
                </a:lnTo>
                <a:lnTo>
                  <a:pt x="249" y="716"/>
                </a:lnTo>
                <a:lnTo>
                  <a:pt x="239" y="736"/>
                </a:lnTo>
                <a:lnTo>
                  <a:pt x="249" y="736"/>
                </a:lnTo>
                <a:lnTo>
                  <a:pt x="260" y="746"/>
                </a:lnTo>
                <a:lnTo>
                  <a:pt x="280" y="746"/>
                </a:lnTo>
                <a:lnTo>
                  <a:pt x="270" y="736"/>
                </a:lnTo>
                <a:lnTo>
                  <a:pt x="260" y="736"/>
                </a:lnTo>
                <a:lnTo>
                  <a:pt x="270" y="716"/>
                </a:lnTo>
                <a:lnTo>
                  <a:pt x="291" y="726"/>
                </a:lnTo>
                <a:lnTo>
                  <a:pt x="311" y="736"/>
                </a:lnTo>
                <a:lnTo>
                  <a:pt x="331" y="746"/>
                </a:lnTo>
                <a:lnTo>
                  <a:pt x="342" y="775"/>
                </a:lnTo>
                <a:lnTo>
                  <a:pt x="311" y="785"/>
                </a:lnTo>
                <a:lnTo>
                  <a:pt x="291" y="775"/>
                </a:lnTo>
                <a:lnTo>
                  <a:pt x="270" y="775"/>
                </a:lnTo>
                <a:lnTo>
                  <a:pt x="260" y="785"/>
                </a:lnTo>
                <a:lnTo>
                  <a:pt x="217" y="795"/>
                </a:lnTo>
                <a:lnTo>
                  <a:pt x="207" y="795"/>
                </a:lnTo>
                <a:lnTo>
                  <a:pt x="198" y="795"/>
                </a:lnTo>
                <a:lnTo>
                  <a:pt x="166" y="785"/>
                </a:lnTo>
                <a:lnTo>
                  <a:pt x="145" y="775"/>
                </a:lnTo>
                <a:lnTo>
                  <a:pt x="135" y="775"/>
                </a:lnTo>
                <a:lnTo>
                  <a:pt x="114" y="775"/>
                </a:lnTo>
                <a:lnTo>
                  <a:pt x="104" y="775"/>
                </a:lnTo>
                <a:close/>
              </a:path>
            </a:pathLst>
          </a:custGeom>
          <a:solidFill>
            <a:srgbClr val="FFFFFF"/>
          </a:solidFill>
          <a:ln w="7938">
            <a:noFill/>
            <a:prstDash val="solid"/>
            <a:round/>
            <a:headEnd/>
            <a:tailEnd/>
          </a:ln>
        </p:spPr>
        <p:txBody>
          <a:bodyPr/>
          <a:lstStyle/>
          <a:p>
            <a:endParaRPr lang="en-GB"/>
          </a:p>
        </p:txBody>
      </p:sp>
      <p:sp>
        <p:nvSpPr>
          <p:cNvPr id="9231" name="Freeform 14"/>
          <p:cNvSpPr>
            <a:spLocks/>
          </p:cNvSpPr>
          <p:nvPr/>
        </p:nvSpPr>
        <p:spPr bwMode="auto">
          <a:xfrm>
            <a:off x="5027613" y="2584450"/>
            <a:ext cx="219075" cy="287338"/>
          </a:xfrm>
          <a:custGeom>
            <a:avLst/>
            <a:gdLst>
              <a:gd name="T0" fmla="*/ 2147483647 w 290"/>
              <a:gd name="T1" fmla="*/ 2147483647 h 412"/>
              <a:gd name="T2" fmla="*/ 2147483647 w 290"/>
              <a:gd name="T3" fmla="*/ 2147483647 h 412"/>
              <a:gd name="T4" fmla="*/ 2147483647 w 290"/>
              <a:gd name="T5" fmla="*/ 2147483647 h 412"/>
              <a:gd name="T6" fmla="*/ 2147483647 w 290"/>
              <a:gd name="T7" fmla="*/ 2147483647 h 412"/>
              <a:gd name="T8" fmla="*/ 2147483647 w 290"/>
              <a:gd name="T9" fmla="*/ 2147483647 h 412"/>
              <a:gd name="T10" fmla="*/ 2147483647 w 290"/>
              <a:gd name="T11" fmla="*/ 2147483647 h 412"/>
              <a:gd name="T12" fmla="*/ 2147483647 w 290"/>
              <a:gd name="T13" fmla="*/ 2147483647 h 412"/>
              <a:gd name="T14" fmla="*/ 2147483647 w 290"/>
              <a:gd name="T15" fmla="*/ 2147483647 h 412"/>
              <a:gd name="T16" fmla="*/ 2147483647 w 290"/>
              <a:gd name="T17" fmla="*/ 2147483647 h 412"/>
              <a:gd name="T18" fmla="*/ 2147483647 w 290"/>
              <a:gd name="T19" fmla="*/ 2147483647 h 412"/>
              <a:gd name="T20" fmla="*/ 2147483647 w 290"/>
              <a:gd name="T21" fmla="*/ 2147483647 h 412"/>
              <a:gd name="T22" fmla="*/ 2147483647 w 290"/>
              <a:gd name="T23" fmla="*/ 2147483647 h 412"/>
              <a:gd name="T24" fmla="*/ 2147483647 w 290"/>
              <a:gd name="T25" fmla="*/ 2147483647 h 412"/>
              <a:gd name="T26" fmla="*/ 2147483647 w 290"/>
              <a:gd name="T27" fmla="*/ 2147483647 h 412"/>
              <a:gd name="T28" fmla="*/ 2147483647 w 290"/>
              <a:gd name="T29" fmla="*/ 2147483647 h 412"/>
              <a:gd name="T30" fmla="*/ 2147483647 w 290"/>
              <a:gd name="T31" fmla="*/ 2147483647 h 412"/>
              <a:gd name="T32" fmla="*/ 2147483647 w 290"/>
              <a:gd name="T33" fmla="*/ 2147483647 h 412"/>
              <a:gd name="T34" fmla="*/ 2147483647 w 290"/>
              <a:gd name="T35" fmla="*/ 2147483647 h 412"/>
              <a:gd name="T36" fmla="*/ 2147483647 w 290"/>
              <a:gd name="T37" fmla="*/ 2147483647 h 412"/>
              <a:gd name="T38" fmla="*/ 2147483647 w 290"/>
              <a:gd name="T39" fmla="*/ 2147483647 h 412"/>
              <a:gd name="T40" fmla="*/ 2147483647 w 290"/>
              <a:gd name="T41" fmla="*/ 2147483647 h 412"/>
              <a:gd name="T42" fmla="*/ 2147483647 w 290"/>
              <a:gd name="T43" fmla="*/ 2147483647 h 412"/>
              <a:gd name="T44" fmla="*/ 2147483647 w 290"/>
              <a:gd name="T45" fmla="*/ 2147483647 h 412"/>
              <a:gd name="T46" fmla="*/ 2147483647 w 290"/>
              <a:gd name="T47" fmla="*/ 2147483647 h 412"/>
              <a:gd name="T48" fmla="*/ 2147483647 w 290"/>
              <a:gd name="T49" fmla="*/ 2147483647 h 412"/>
              <a:gd name="T50" fmla="*/ 2147483647 w 290"/>
              <a:gd name="T51" fmla="*/ 2147483647 h 412"/>
              <a:gd name="T52" fmla="*/ 2147483647 w 290"/>
              <a:gd name="T53" fmla="*/ 0 h 412"/>
              <a:gd name="T54" fmla="*/ 2147483647 w 290"/>
              <a:gd name="T55" fmla="*/ 2147483647 h 412"/>
              <a:gd name="T56" fmla="*/ 2147483647 w 290"/>
              <a:gd name="T57" fmla="*/ 2147483647 h 412"/>
              <a:gd name="T58" fmla="*/ 2147483647 w 290"/>
              <a:gd name="T59" fmla="*/ 2147483647 h 412"/>
              <a:gd name="T60" fmla="*/ 2147483647 w 290"/>
              <a:gd name="T61" fmla="*/ 2147483647 h 412"/>
              <a:gd name="T62" fmla="*/ 2147483647 w 290"/>
              <a:gd name="T63" fmla="*/ 2147483647 h 412"/>
              <a:gd name="T64" fmla="*/ 2147483647 w 290"/>
              <a:gd name="T65" fmla="*/ 2147483647 h 412"/>
              <a:gd name="T66" fmla="*/ 2147483647 w 290"/>
              <a:gd name="T67" fmla="*/ 2147483647 h 412"/>
              <a:gd name="T68" fmla="*/ 2147483647 w 290"/>
              <a:gd name="T69" fmla="*/ 2147483647 h 412"/>
              <a:gd name="T70" fmla="*/ 2147483647 w 290"/>
              <a:gd name="T71" fmla="*/ 2147483647 h 412"/>
              <a:gd name="T72" fmla="*/ 2147483647 w 290"/>
              <a:gd name="T73" fmla="*/ 2147483647 h 4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0"/>
              <a:gd name="T112" fmla="*/ 0 h 412"/>
              <a:gd name="T113" fmla="*/ 290 w 290"/>
              <a:gd name="T114" fmla="*/ 412 h 4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0" h="412">
                <a:moveTo>
                  <a:pt x="187" y="412"/>
                </a:moveTo>
                <a:lnTo>
                  <a:pt x="156" y="382"/>
                </a:lnTo>
                <a:lnTo>
                  <a:pt x="103" y="402"/>
                </a:lnTo>
                <a:lnTo>
                  <a:pt x="31" y="363"/>
                </a:lnTo>
                <a:lnTo>
                  <a:pt x="21" y="343"/>
                </a:lnTo>
                <a:lnTo>
                  <a:pt x="42" y="343"/>
                </a:lnTo>
                <a:lnTo>
                  <a:pt x="31" y="323"/>
                </a:lnTo>
                <a:lnTo>
                  <a:pt x="42" y="313"/>
                </a:lnTo>
                <a:lnTo>
                  <a:pt x="62" y="304"/>
                </a:lnTo>
                <a:lnTo>
                  <a:pt x="126" y="343"/>
                </a:lnTo>
                <a:lnTo>
                  <a:pt x="136" y="323"/>
                </a:lnTo>
                <a:lnTo>
                  <a:pt x="146" y="323"/>
                </a:lnTo>
                <a:lnTo>
                  <a:pt x="146" y="304"/>
                </a:lnTo>
                <a:lnTo>
                  <a:pt x="156" y="304"/>
                </a:lnTo>
                <a:lnTo>
                  <a:pt x="187" y="313"/>
                </a:lnTo>
                <a:lnTo>
                  <a:pt x="198" y="323"/>
                </a:lnTo>
                <a:lnTo>
                  <a:pt x="208" y="313"/>
                </a:lnTo>
                <a:lnTo>
                  <a:pt x="198" y="304"/>
                </a:lnTo>
                <a:lnTo>
                  <a:pt x="177" y="294"/>
                </a:lnTo>
                <a:lnTo>
                  <a:pt x="146" y="284"/>
                </a:lnTo>
                <a:lnTo>
                  <a:pt x="146" y="264"/>
                </a:lnTo>
                <a:lnTo>
                  <a:pt x="146" y="254"/>
                </a:lnTo>
                <a:lnTo>
                  <a:pt x="136" y="244"/>
                </a:lnTo>
                <a:lnTo>
                  <a:pt x="83" y="244"/>
                </a:lnTo>
                <a:lnTo>
                  <a:pt x="62" y="235"/>
                </a:lnTo>
                <a:lnTo>
                  <a:pt x="42" y="205"/>
                </a:lnTo>
                <a:lnTo>
                  <a:pt x="52" y="185"/>
                </a:lnTo>
                <a:lnTo>
                  <a:pt x="42" y="157"/>
                </a:lnTo>
                <a:lnTo>
                  <a:pt x="9" y="128"/>
                </a:lnTo>
                <a:lnTo>
                  <a:pt x="42" y="118"/>
                </a:lnTo>
                <a:lnTo>
                  <a:pt x="0" y="108"/>
                </a:lnTo>
                <a:lnTo>
                  <a:pt x="52" y="98"/>
                </a:lnTo>
                <a:lnTo>
                  <a:pt x="73" y="98"/>
                </a:lnTo>
                <a:lnTo>
                  <a:pt x="83" y="77"/>
                </a:lnTo>
                <a:lnTo>
                  <a:pt x="93" y="69"/>
                </a:lnTo>
                <a:lnTo>
                  <a:pt x="93" y="49"/>
                </a:lnTo>
                <a:lnTo>
                  <a:pt x="62" y="38"/>
                </a:lnTo>
                <a:lnTo>
                  <a:pt x="62" y="28"/>
                </a:lnTo>
                <a:lnTo>
                  <a:pt x="103" y="38"/>
                </a:lnTo>
                <a:lnTo>
                  <a:pt x="146" y="38"/>
                </a:lnTo>
                <a:lnTo>
                  <a:pt x="136" y="59"/>
                </a:lnTo>
                <a:lnTo>
                  <a:pt x="136" y="88"/>
                </a:lnTo>
                <a:lnTo>
                  <a:pt x="126" y="98"/>
                </a:lnTo>
                <a:lnTo>
                  <a:pt x="146" y="118"/>
                </a:lnTo>
                <a:lnTo>
                  <a:pt x="156" y="77"/>
                </a:lnTo>
                <a:lnTo>
                  <a:pt x="165" y="49"/>
                </a:lnTo>
                <a:lnTo>
                  <a:pt x="177" y="59"/>
                </a:lnTo>
                <a:lnTo>
                  <a:pt x="177" y="98"/>
                </a:lnTo>
                <a:lnTo>
                  <a:pt x="177" y="118"/>
                </a:lnTo>
                <a:lnTo>
                  <a:pt x="198" y="108"/>
                </a:lnTo>
                <a:lnTo>
                  <a:pt x="187" y="69"/>
                </a:lnTo>
                <a:lnTo>
                  <a:pt x="177" y="38"/>
                </a:lnTo>
                <a:lnTo>
                  <a:pt x="156" y="38"/>
                </a:lnTo>
                <a:lnTo>
                  <a:pt x="208" y="0"/>
                </a:lnTo>
                <a:lnTo>
                  <a:pt x="239" y="0"/>
                </a:lnTo>
                <a:lnTo>
                  <a:pt x="271" y="10"/>
                </a:lnTo>
                <a:lnTo>
                  <a:pt x="271" y="59"/>
                </a:lnTo>
                <a:lnTo>
                  <a:pt x="280" y="108"/>
                </a:lnTo>
                <a:lnTo>
                  <a:pt x="290" y="136"/>
                </a:lnTo>
                <a:lnTo>
                  <a:pt x="271" y="146"/>
                </a:lnTo>
                <a:lnTo>
                  <a:pt x="249" y="128"/>
                </a:lnTo>
                <a:lnTo>
                  <a:pt x="208" y="167"/>
                </a:lnTo>
                <a:lnTo>
                  <a:pt x="239" y="185"/>
                </a:lnTo>
                <a:lnTo>
                  <a:pt x="259" y="205"/>
                </a:lnTo>
                <a:lnTo>
                  <a:pt x="230" y="226"/>
                </a:lnTo>
                <a:lnTo>
                  <a:pt x="198" y="254"/>
                </a:lnTo>
                <a:lnTo>
                  <a:pt x="218" y="264"/>
                </a:lnTo>
                <a:lnTo>
                  <a:pt x="218" y="294"/>
                </a:lnTo>
                <a:lnTo>
                  <a:pt x="230" y="276"/>
                </a:lnTo>
                <a:lnTo>
                  <a:pt x="271" y="294"/>
                </a:lnTo>
                <a:lnTo>
                  <a:pt x="280" y="304"/>
                </a:lnTo>
                <a:lnTo>
                  <a:pt x="218" y="323"/>
                </a:lnTo>
                <a:lnTo>
                  <a:pt x="187" y="373"/>
                </a:lnTo>
                <a:lnTo>
                  <a:pt x="187" y="412"/>
                </a:lnTo>
                <a:close/>
              </a:path>
            </a:pathLst>
          </a:custGeom>
          <a:solidFill>
            <a:srgbClr val="FFFFFF"/>
          </a:solidFill>
          <a:ln w="7938">
            <a:noFill/>
            <a:prstDash val="solid"/>
            <a:round/>
            <a:headEnd/>
            <a:tailEnd/>
          </a:ln>
        </p:spPr>
        <p:txBody>
          <a:bodyPr/>
          <a:lstStyle/>
          <a:p>
            <a:endParaRPr lang="en-GB"/>
          </a:p>
        </p:txBody>
      </p:sp>
      <p:sp>
        <p:nvSpPr>
          <p:cNvPr id="9232" name="Freeform 15"/>
          <p:cNvSpPr>
            <a:spLocks/>
          </p:cNvSpPr>
          <p:nvPr/>
        </p:nvSpPr>
        <p:spPr bwMode="auto">
          <a:xfrm>
            <a:off x="2062163" y="4673600"/>
            <a:ext cx="1897062" cy="1443038"/>
          </a:xfrm>
          <a:custGeom>
            <a:avLst/>
            <a:gdLst>
              <a:gd name="T0" fmla="*/ 2147483647 w 1258"/>
              <a:gd name="T1" fmla="*/ 2147483647 h 1040"/>
              <a:gd name="T2" fmla="*/ 2147483647 w 1258"/>
              <a:gd name="T3" fmla="*/ 2147483647 h 1040"/>
              <a:gd name="T4" fmla="*/ 2147483647 w 1258"/>
              <a:gd name="T5" fmla="*/ 2147483647 h 1040"/>
              <a:gd name="T6" fmla="*/ 2147483647 w 1258"/>
              <a:gd name="T7" fmla="*/ 2147483647 h 1040"/>
              <a:gd name="T8" fmla="*/ 2147483647 w 1258"/>
              <a:gd name="T9" fmla="*/ 2147483647 h 1040"/>
              <a:gd name="T10" fmla="*/ 2147483647 w 1258"/>
              <a:gd name="T11" fmla="*/ 2147483647 h 1040"/>
              <a:gd name="T12" fmla="*/ 2147483647 w 1258"/>
              <a:gd name="T13" fmla="*/ 2147483647 h 1040"/>
              <a:gd name="T14" fmla="*/ 2147483647 w 1258"/>
              <a:gd name="T15" fmla="*/ 2147483647 h 1040"/>
              <a:gd name="T16" fmla="*/ 2147483647 w 1258"/>
              <a:gd name="T17" fmla="*/ 2147483647 h 1040"/>
              <a:gd name="T18" fmla="*/ 2147483647 w 1258"/>
              <a:gd name="T19" fmla="*/ 2147483647 h 1040"/>
              <a:gd name="T20" fmla="*/ 2147483647 w 1258"/>
              <a:gd name="T21" fmla="*/ 2147483647 h 1040"/>
              <a:gd name="T22" fmla="*/ 2147483647 w 1258"/>
              <a:gd name="T23" fmla="*/ 2147483647 h 1040"/>
              <a:gd name="T24" fmla="*/ 2147483647 w 1258"/>
              <a:gd name="T25" fmla="*/ 2147483647 h 1040"/>
              <a:gd name="T26" fmla="*/ 2147483647 w 1258"/>
              <a:gd name="T27" fmla="*/ 2147483647 h 1040"/>
              <a:gd name="T28" fmla="*/ 2147483647 w 1258"/>
              <a:gd name="T29" fmla="*/ 2147483647 h 1040"/>
              <a:gd name="T30" fmla="*/ 2147483647 w 1258"/>
              <a:gd name="T31" fmla="*/ 2147483647 h 1040"/>
              <a:gd name="T32" fmla="*/ 2147483647 w 1258"/>
              <a:gd name="T33" fmla="*/ 2147483647 h 1040"/>
              <a:gd name="T34" fmla="*/ 2147483647 w 1258"/>
              <a:gd name="T35" fmla="*/ 2147483647 h 1040"/>
              <a:gd name="T36" fmla="*/ 2147483647 w 1258"/>
              <a:gd name="T37" fmla="*/ 2147483647 h 1040"/>
              <a:gd name="T38" fmla="*/ 2147483647 w 1258"/>
              <a:gd name="T39" fmla="*/ 2147483647 h 1040"/>
              <a:gd name="T40" fmla="*/ 2147483647 w 1258"/>
              <a:gd name="T41" fmla="*/ 2147483647 h 1040"/>
              <a:gd name="T42" fmla="*/ 2147483647 w 1258"/>
              <a:gd name="T43" fmla="*/ 2147483647 h 1040"/>
              <a:gd name="T44" fmla="*/ 2147483647 w 1258"/>
              <a:gd name="T45" fmla="*/ 2147483647 h 1040"/>
              <a:gd name="T46" fmla="*/ 2147483647 w 1258"/>
              <a:gd name="T47" fmla="*/ 2147483647 h 1040"/>
              <a:gd name="T48" fmla="*/ 2147483647 w 1258"/>
              <a:gd name="T49" fmla="*/ 2147483647 h 1040"/>
              <a:gd name="T50" fmla="*/ 2147483647 w 1258"/>
              <a:gd name="T51" fmla="*/ 2147483647 h 1040"/>
              <a:gd name="T52" fmla="*/ 2147483647 w 1258"/>
              <a:gd name="T53" fmla="*/ 2147483647 h 1040"/>
              <a:gd name="T54" fmla="*/ 2147483647 w 1258"/>
              <a:gd name="T55" fmla="*/ 2147483647 h 1040"/>
              <a:gd name="T56" fmla="*/ 2147483647 w 1258"/>
              <a:gd name="T57" fmla="*/ 2147483647 h 1040"/>
              <a:gd name="T58" fmla="*/ 2147483647 w 1258"/>
              <a:gd name="T59" fmla="*/ 2147483647 h 1040"/>
              <a:gd name="T60" fmla="*/ 2147483647 w 1258"/>
              <a:gd name="T61" fmla="*/ 2147483647 h 1040"/>
              <a:gd name="T62" fmla="*/ 2147483647 w 1258"/>
              <a:gd name="T63" fmla="*/ 2147483647 h 1040"/>
              <a:gd name="T64" fmla="*/ 2147483647 w 1258"/>
              <a:gd name="T65" fmla="*/ 2147483647 h 1040"/>
              <a:gd name="T66" fmla="*/ 2147483647 w 1258"/>
              <a:gd name="T67" fmla="*/ 2147483647 h 1040"/>
              <a:gd name="T68" fmla="*/ 2147483647 w 1258"/>
              <a:gd name="T69" fmla="*/ 2147483647 h 1040"/>
              <a:gd name="T70" fmla="*/ 2147483647 w 1258"/>
              <a:gd name="T71" fmla="*/ 2147483647 h 1040"/>
              <a:gd name="T72" fmla="*/ 2147483647 w 1258"/>
              <a:gd name="T73" fmla="*/ 2147483647 h 1040"/>
              <a:gd name="T74" fmla="*/ 2147483647 w 1258"/>
              <a:gd name="T75" fmla="*/ 2147483647 h 1040"/>
              <a:gd name="T76" fmla="*/ 2147483647 w 1258"/>
              <a:gd name="T77" fmla="*/ 2147483647 h 1040"/>
              <a:gd name="T78" fmla="*/ 2147483647 w 1258"/>
              <a:gd name="T79" fmla="*/ 2147483647 h 1040"/>
              <a:gd name="T80" fmla="*/ 2147483647 w 1258"/>
              <a:gd name="T81" fmla="*/ 2147483647 h 1040"/>
              <a:gd name="T82" fmla="*/ 2147483647 w 1258"/>
              <a:gd name="T83" fmla="*/ 2147483647 h 1040"/>
              <a:gd name="T84" fmla="*/ 2147483647 w 1258"/>
              <a:gd name="T85" fmla="*/ 2147483647 h 1040"/>
              <a:gd name="T86" fmla="*/ 2147483647 w 1258"/>
              <a:gd name="T87" fmla="*/ 2147483647 h 1040"/>
              <a:gd name="T88" fmla="*/ 2147483647 w 1258"/>
              <a:gd name="T89" fmla="*/ 2147483647 h 1040"/>
              <a:gd name="T90" fmla="*/ 2147483647 w 1258"/>
              <a:gd name="T91" fmla="*/ 2147483647 h 1040"/>
              <a:gd name="T92" fmla="*/ 2147483647 w 1258"/>
              <a:gd name="T93" fmla="*/ 2147483647 h 1040"/>
              <a:gd name="T94" fmla="*/ 2147483647 w 1258"/>
              <a:gd name="T95" fmla="*/ 2147483647 h 1040"/>
              <a:gd name="T96" fmla="*/ 2147483647 w 1258"/>
              <a:gd name="T97" fmla="*/ 2147483647 h 1040"/>
              <a:gd name="T98" fmla="*/ 2147483647 w 1258"/>
              <a:gd name="T99" fmla="*/ 2147483647 h 1040"/>
              <a:gd name="T100" fmla="*/ 2147483647 w 1258"/>
              <a:gd name="T101" fmla="*/ 2147483647 h 1040"/>
              <a:gd name="T102" fmla="*/ 2147483647 w 1258"/>
              <a:gd name="T103" fmla="*/ 2147483647 h 1040"/>
              <a:gd name="T104" fmla="*/ 2147483647 w 1258"/>
              <a:gd name="T105" fmla="*/ 2147483647 h 1040"/>
              <a:gd name="T106" fmla="*/ 2147483647 w 1258"/>
              <a:gd name="T107" fmla="*/ 2147483647 h 1040"/>
              <a:gd name="T108" fmla="*/ 2147483647 w 1258"/>
              <a:gd name="T109" fmla="*/ 2147483647 h 1040"/>
              <a:gd name="T110" fmla="*/ 2147483647 w 1258"/>
              <a:gd name="T111" fmla="*/ 2147483647 h 1040"/>
              <a:gd name="T112" fmla="*/ 2147483647 w 1258"/>
              <a:gd name="T113" fmla="*/ 2147483647 h 1040"/>
              <a:gd name="T114" fmla="*/ 2147483647 w 1258"/>
              <a:gd name="T115" fmla="*/ 2147483647 h 1040"/>
              <a:gd name="T116" fmla="*/ 2147483647 w 1258"/>
              <a:gd name="T117" fmla="*/ 2147483647 h 1040"/>
              <a:gd name="T118" fmla="*/ 2147483647 w 1258"/>
              <a:gd name="T119" fmla="*/ 2147483647 h 1040"/>
              <a:gd name="T120" fmla="*/ 2147483647 w 1258"/>
              <a:gd name="T121" fmla="*/ 2147483647 h 1040"/>
              <a:gd name="T122" fmla="*/ 2147483647 w 1258"/>
              <a:gd name="T123" fmla="*/ 2147483647 h 10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58"/>
              <a:gd name="T187" fmla="*/ 0 h 1040"/>
              <a:gd name="T188" fmla="*/ 1258 w 1258"/>
              <a:gd name="T189" fmla="*/ 1040 h 10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58" h="1040">
                <a:moveTo>
                  <a:pt x="10" y="216"/>
                </a:moveTo>
                <a:lnTo>
                  <a:pt x="16" y="212"/>
                </a:lnTo>
                <a:lnTo>
                  <a:pt x="16" y="191"/>
                </a:lnTo>
                <a:lnTo>
                  <a:pt x="21" y="191"/>
                </a:lnTo>
                <a:lnTo>
                  <a:pt x="35" y="181"/>
                </a:lnTo>
                <a:lnTo>
                  <a:pt x="35" y="172"/>
                </a:lnTo>
                <a:lnTo>
                  <a:pt x="31" y="176"/>
                </a:lnTo>
                <a:lnTo>
                  <a:pt x="26" y="172"/>
                </a:lnTo>
                <a:lnTo>
                  <a:pt x="31" y="167"/>
                </a:lnTo>
                <a:lnTo>
                  <a:pt x="35" y="162"/>
                </a:lnTo>
                <a:lnTo>
                  <a:pt x="35" y="158"/>
                </a:lnTo>
                <a:lnTo>
                  <a:pt x="31" y="158"/>
                </a:lnTo>
                <a:lnTo>
                  <a:pt x="26" y="158"/>
                </a:lnTo>
                <a:lnTo>
                  <a:pt x="21" y="147"/>
                </a:lnTo>
                <a:lnTo>
                  <a:pt x="26" y="142"/>
                </a:lnTo>
                <a:lnTo>
                  <a:pt x="31" y="147"/>
                </a:lnTo>
                <a:lnTo>
                  <a:pt x="31" y="142"/>
                </a:lnTo>
                <a:lnTo>
                  <a:pt x="35" y="137"/>
                </a:lnTo>
                <a:lnTo>
                  <a:pt x="41" y="127"/>
                </a:lnTo>
                <a:lnTo>
                  <a:pt x="35" y="123"/>
                </a:lnTo>
                <a:lnTo>
                  <a:pt x="26" y="127"/>
                </a:lnTo>
                <a:lnTo>
                  <a:pt x="21" y="127"/>
                </a:lnTo>
                <a:lnTo>
                  <a:pt x="16" y="133"/>
                </a:lnTo>
                <a:lnTo>
                  <a:pt x="10" y="133"/>
                </a:lnTo>
                <a:lnTo>
                  <a:pt x="16" y="123"/>
                </a:lnTo>
                <a:lnTo>
                  <a:pt x="21" y="113"/>
                </a:lnTo>
                <a:lnTo>
                  <a:pt x="31" y="103"/>
                </a:lnTo>
                <a:lnTo>
                  <a:pt x="26" y="103"/>
                </a:lnTo>
                <a:lnTo>
                  <a:pt x="21" y="103"/>
                </a:lnTo>
                <a:lnTo>
                  <a:pt x="16" y="103"/>
                </a:lnTo>
                <a:lnTo>
                  <a:pt x="10" y="98"/>
                </a:lnTo>
                <a:lnTo>
                  <a:pt x="10" y="93"/>
                </a:lnTo>
                <a:lnTo>
                  <a:pt x="10" y="89"/>
                </a:lnTo>
                <a:lnTo>
                  <a:pt x="5" y="79"/>
                </a:lnTo>
                <a:lnTo>
                  <a:pt x="0" y="79"/>
                </a:lnTo>
                <a:lnTo>
                  <a:pt x="5" y="64"/>
                </a:lnTo>
                <a:lnTo>
                  <a:pt x="10" y="59"/>
                </a:lnTo>
                <a:lnTo>
                  <a:pt x="16" y="54"/>
                </a:lnTo>
                <a:lnTo>
                  <a:pt x="16" y="49"/>
                </a:lnTo>
                <a:lnTo>
                  <a:pt x="21" y="49"/>
                </a:lnTo>
                <a:lnTo>
                  <a:pt x="31" y="49"/>
                </a:lnTo>
                <a:lnTo>
                  <a:pt x="46" y="44"/>
                </a:lnTo>
                <a:lnTo>
                  <a:pt x="46" y="39"/>
                </a:lnTo>
                <a:lnTo>
                  <a:pt x="57" y="34"/>
                </a:lnTo>
                <a:lnTo>
                  <a:pt x="67" y="44"/>
                </a:lnTo>
                <a:lnTo>
                  <a:pt x="98" y="39"/>
                </a:lnTo>
                <a:lnTo>
                  <a:pt x="109" y="39"/>
                </a:lnTo>
                <a:lnTo>
                  <a:pt x="119" y="44"/>
                </a:lnTo>
                <a:lnTo>
                  <a:pt x="119" y="39"/>
                </a:lnTo>
                <a:lnTo>
                  <a:pt x="119" y="30"/>
                </a:lnTo>
                <a:lnTo>
                  <a:pt x="109" y="30"/>
                </a:lnTo>
                <a:lnTo>
                  <a:pt x="109" y="25"/>
                </a:lnTo>
                <a:lnTo>
                  <a:pt x="113" y="20"/>
                </a:lnTo>
                <a:lnTo>
                  <a:pt x="129" y="15"/>
                </a:lnTo>
                <a:lnTo>
                  <a:pt x="145" y="10"/>
                </a:lnTo>
                <a:lnTo>
                  <a:pt x="145" y="5"/>
                </a:lnTo>
                <a:lnTo>
                  <a:pt x="155" y="5"/>
                </a:lnTo>
                <a:lnTo>
                  <a:pt x="160" y="0"/>
                </a:lnTo>
                <a:lnTo>
                  <a:pt x="160" y="5"/>
                </a:lnTo>
                <a:lnTo>
                  <a:pt x="160" y="10"/>
                </a:lnTo>
                <a:lnTo>
                  <a:pt x="165" y="5"/>
                </a:lnTo>
                <a:lnTo>
                  <a:pt x="176" y="5"/>
                </a:lnTo>
                <a:lnTo>
                  <a:pt x="181" y="0"/>
                </a:lnTo>
                <a:lnTo>
                  <a:pt x="192" y="15"/>
                </a:lnTo>
                <a:lnTo>
                  <a:pt x="196" y="10"/>
                </a:lnTo>
                <a:lnTo>
                  <a:pt x="201" y="10"/>
                </a:lnTo>
                <a:lnTo>
                  <a:pt x="206" y="15"/>
                </a:lnTo>
                <a:lnTo>
                  <a:pt x="217" y="25"/>
                </a:lnTo>
                <a:lnTo>
                  <a:pt x="222" y="34"/>
                </a:lnTo>
                <a:lnTo>
                  <a:pt x="233" y="34"/>
                </a:lnTo>
                <a:lnTo>
                  <a:pt x="248" y="39"/>
                </a:lnTo>
                <a:lnTo>
                  <a:pt x="259" y="39"/>
                </a:lnTo>
                <a:lnTo>
                  <a:pt x="270" y="44"/>
                </a:lnTo>
                <a:lnTo>
                  <a:pt x="284" y="49"/>
                </a:lnTo>
                <a:lnTo>
                  <a:pt x="295" y="49"/>
                </a:lnTo>
                <a:lnTo>
                  <a:pt x="320" y="49"/>
                </a:lnTo>
                <a:lnTo>
                  <a:pt x="326" y="54"/>
                </a:lnTo>
                <a:lnTo>
                  <a:pt x="342" y="54"/>
                </a:lnTo>
                <a:lnTo>
                  <a:pt x="347" y="54"/>
                </a:lnTo>
                <a:lnTo>
                  <a:pt x="357" y="49"/>
                </a:lnTo>
                <a:lnTo>
                  <a:pt x="362" y="49"/>
                </a:lnTo>
                <a:lnTo>
                  <a:pt x="372" y="59"/>
                </a:lnTo>
                <a:lnTo>
                  <a:pt x="383" y="64"/>
                </a:lnTo>
                <a:lnTo>
                  <a:pt x="403" y="64"/>
                </a:lnTo>
                <a:lnTo>
                  <a:pt x="403" y="74"/>
                </a:lnTo>
                <a:lnTo>
                  <a:pt x="403" y="69"/>
                </a:lnTo>
                <a:lnTo>
                  <a:pt x="409" y="69"/>
                </a:lnTo>
                <a:lnTo>
                  <a:pt x="419" y="74"/>
                </a:lnTo>
                <a:lnTo>
                  <a:pt x="445" y="89"/>
                </a:lnTo>
                <a:lnTo>
                  <a:pt x="455" y="89"/>
                </a:lnTo>
                <a:lnTo>
                  <a:pt x="476" y="98"/>
                </a:lnTo>
                <a:lnTo>
                  <a:pt x="497" y="103"/>
                </a:lnTo>
                <a:lnTo>
                  <a:pt x="512" y="103"/>
                </a:lnTo>
                <a:lnTo>
                  <a:pt x="538" y="103"/>
                </a:lnTo>
                <a:lnTo>
                  <a:pt x="549" y="98"/>
                </a:lnTo>
                <a:lnTo>
                  <a:pt x="554" y="108"/>
                </a:lnTo>
                <a:lnTo>
                  <a:pt x="574" y="98"/>
                </a:lnTo>
                <a:lnTo>
                  <a:pt x="585" y="108"/>
                </a:lnTo>
                <a:lnTo>
                  <a:pt x="585" y="113"/>
                </a:lnTo>
                <a:lnTo>
                  <a:pt x="595" y="118"/>
                </a:lnTo>
                <a:lnTo>
                  <a:pt x="616" y="123"/>
                </a:lnTo>
                <a:lnTo>
                  <a:pt x="632" y="127"/>
                </a:lnTo>
                <a:lnTo>
                  <a:pt x="626" y="127"/>
                </a:lnTo>
                <a:lnTo>
                  <a:pt x="642" y="118"/>
                </a:lnTo>
                <a:lnTo>
                  <a:pt x="657" y="123"/>
                </a:lnTo>
                <a:lnTo>
                  <a:pt x="673" y="127"/>
                </a:lnTo>
                <a:lnTo>
                  <a:pt x="684" y="133"/>
                </a:lnTo>
                <a:lnTo>
                  <a:pt x="693" y="137"/>
                </a:lnTo>
                <a:lnTo>
                  <a:pt x="709" y="137"/>
                </a:lnTo>
                <a:lnTo>
                  <a:pt x="725" y="142"/>
                </a:lnTo>
                <a:lnTo>
                  <a:pt x="735" y="137"/>
                </a:lnTo>
                <a:lnTo>
                  <a:pt x="745" y="137"/>
                </a:lnTo>
                <a:lnTo>
                  <a:pt x="756" y="137"/>
                </a:lnTo>
                <a:lnTo>
                  <a:pt x="771" y="158"/>
                </a:lnTo>
                <a:lnTo>
                  <a:pt x="776" y="158"/>
                </a:lnTo>
                <a:lnTo>
                  <a:pt x="781" y="152"/>
                </a:lnTo>
                <a:lnTo>
                  <a:pt x="793" y="160"/>
                </a:lnTo>
                <a:lnTo>
                  <a:pt x="787" y="176"/>
                </a:lnTo>
                <a:lnTo>
                  <a:pt x="792" y="187"/>
                </a:lnTo>
                <a:lnTo>
                  <a:pt x="797" y="181"/>
                </a:lnTo>
                <a:lnTo>
                  <a:pt x="797" y="176"/>
                </a:lnTo>
                <a:lnTo>
                  <a:pt x="803" y="181"/>
                </a:lnTo>
                <a:lnTo>
                  <a:pt x="803" y="191"/>
                </a:lnTo>
                <a:lnTo>
                  <a:pt x="808" y="191"/>
                </a:lnTo>
                <a:lnTo>
                  <a:pt x="817" y="191"/>
                </a:lnTo>
                <a:lnTo>
                  <a:pt x="828" y="196"/>
                </a:lnTo>
                <a:lnTo>
                  <a:pt x="834" y="196"/>
                </a:lnTo>
                <a:lnTo>
                  <a:pt x="839" y="201"/>
                </a:lnTo>
                <a:lnTo>
                  <a:pt x="844" y="206"/>
                </a:lnTo>
                <a:lnTo>
                  <a:pt x="854" y="206"/>
                </a:lnTo>
                <a:lnTo>
                  <a:pt x="859" y="216"/>
                </a:lnTo>
                <a:lnTo>
                  <a:pt x="869" y="226"/>
                </a:lnTo>
                <a:lnTo>
                  <a:pt x="869" y="231"/>
                </a:lnTo>
                <a:lnTo>
                  <a:pt x="885" y="231"/>
                </a:lnTo>
                <a:lnTo>
                  <a:pt x="890" y="226"/>
                </a:lnTo>
                <a:lnTo>
                  <a:pt x="900" y="226"/>
                </a:lnTo>
                <a:lnTo>
                  <a:pt x="911" y="231"/>
                </a:lnTo>
                <a:lnTo>
                  <a:pt x="916" y="236"/>
                </a:lnTo>
                <a:lnTo>
                  <a:pt x="921" y="245"/>
                </a:lnTo>
                <a:lnTo>
                  <a:pt x="932" y="250"/>
                </a:lnTo>
                <a:lnTo>
                  <a:pt x="941" y="245"/>
                </a:lnTo>
                <a:lnTo>
                  <a:pt x="952" y="250"/>
                </a:lnTo>
                <a:lnTo>
                  <a:pt x="957" y="255"/>
                </a:lnTo>
                <a:lnTo>
                  <a:pt x="963" y="250"/>
                </a:lnTo>
                <a:lnTo>
                  <a:pt x="968" y="245"/>
                </a:lnTo>
                <a:lnTo>
                  <a:pt x="975" y="251"/>
                </a:lnTo>
                <a:lnTo>
                  <a:pt x="976" y="251"/>
                </a:lnTo>
                <a:lnTo>
                  <a:pt x="988" y="250"/>
                </a:lnTo>
                <a:lnTo>
                  <a:pt x="993" y="250"/>
                </a:lnTo>
                <a:lnTo>
                  <a:pt x="993" y="241"/>
                </a:lnTo>
                <a:lnTo>
                  <a:pt x="994" y="230"/>
                </a:lnTo>
                <a:lnTo>
                  <a:pt x="1009" y="236"/>
                </a:lnTo>
                <a:lnTo>
                  <a:pt x="1015" y="245"/>
                </a:lnTo>
                <a:lnTo>
                  <a:pt x="1025" y="245"/>
                </a:lnTo>
                <a:lnTo>
                  <a:pt x="1040" y="245"/>
                </a:lnTo>
                <a:lnTo>
                  <a:pt x="1040" y="255"/>
                </a:lnTo>
                <a:lnTo>
                  <a:pt x="1051" y="255"/>
                </a:lnTo>
                <a:lnTo>
                  <a:pt x="1061" y="255"/>
                </a:lnTo>
                <a:lnTo>
                  <a:pt x="1066" y="265"/>
                </a:lnTo>
                <a:lnTo>
                  <a:pt x="1066" y="270"/>
                </a:lnTo>
                <a:lnTo>
                  <a:pt x="1066" y="275"/>
                </a:lnTo>
                <a:lnTo>
                  <a:pt x="1066" y="280"/>
                </a:lnTo>
                <a:lnTo>
                  <a:pt x="1071" y="290"/>
                </a:lnTo>
                <a:lnTo>
                  <a:pt x="1071" y="300"/>
                </a:lnTo>
                <a:lnTo>
                  <a:pt x="1076" y="295"/>
                </a:lnTo>
                <a:lnTo>
                  <a:pt x="1082" y="290"/>
                </a:lnTo>
                <a:lnTo>
                  <a:pt x="1087" y="290"/>
                </a:lnTo>
                <a:lnTo>
                  <a:pt x="1097" y="290"/>
                </a:lnTo>
                <a:lnTo>
                  <a:pt x="1102" y="280"/>
                </a:lnTo>
                <a:lnTo>
                  <a:pt x="1107" y="285"/>
                </a:lnTo>
                <a:lnTo>
                  <a:pt x="1112" y="295"/>
                </a:lnTo>
                <a:lnTo>
                  <a:pt x="1117" y="295"/>
                </a:lnTo>
                <a:lnTo>
                  <a:pt x="1123" y="305"/>
                </a:lnTo>
                <a:lnTo>
                  <a:pt x="1134" y="309"/>
                </a:lnTo>
                <a:lnTo>
                  <a:pt x="1139" y="300"/>
                </a:lnTo>
                <a:lnTo>
                  <a:pt x="1149" y="300"/>
                </a:lnTo>
                <a:lnTo>
                  <a:pt x="1165" y="305"/>
                </a:lnTo>
                <a:lnTo>
                  <a:pt x="1175" y="309"/>
                </a:lnTo>
                <a:lnTo>
                  <a:pt x="1185" y="309"/>
                </a:lnTo>
                <a:lnTo>
                  <a:pt x="1195" y="305"/>
                </a:lnTo>
                <a:lnTo>
                  <a:pt x="1211" y="305"/>
                </a:lnTo>
                <a:lnTo>
                  <a:pt x="1222" y="300"/>
                </a:lnTo>
                <a:lnTo>
                  <a:pt x="1231" y="300"/>
                </a:lnTo>
                <a:lnTo>
                  <a:pt x="1247" y="305"/>
                </a:lnTo>
                <a:lnTo>
                  <a:pt x="1247" y="319"/>
                </a:lnTo>
                <a:lnTo>
                  <a:pt x="1258" y="324"/>
                </a:lnTo>
                <a:lnTo>
                  <a:pt x="1258" y="329"/>
                </a:lnTo>
                <a:lnTo>
                  <a:pt x="1247" y="334"/>
                </a:lnTo>
                <a:lnTo>
                  <a:pt x="1242" y="334"/>
                </a:lnTo>
                <a:lnTo>
                  <a:pt x="1242" y="343"/>
                </a:lnTo>
                <a:lnTo>
                  <a:pt x="1247" y="359"/>
                </a:lnTo>
                <a:lnTo>
                  <a:pt x="1242" y="364"/>
                </a:lnTo>
                <a:lnTo>
                  <a:pt x="1242" y="373"/>
                </a:lnTo>
                <a:lnTo>
                  <a:pt x="1242" y="383"/>
                </a:lnTo>
                <a:lnTo>
                  <a:pt x="1231" y="392"/>
                </a:lnTo>
                <a:lnTo>
                  <a:pt x="1222" y="402"/>
                </a:lnTo>
                <a:lnTo>
                  <a:pt x="1211" y="402"/>
                </a:lnTo>
                <a:lnTo>
                  <a:pt x="1190" y="412"/>
                </a:lnTo>
                <a:lnTo>
                  <a:pt x="1169" y="422"/>
                </a:lnTo>
                <a:lnTo>
                  <a:pt x="1154" y="432"/>
                </a:lnTo>
                <a:lnTo>
                  <a:pt x="1139" y="438"/>
                </a:lnTo>
                <a:lnTo>
                  <a:pt x="1123" y="456"/>
                </a:lnTo>
                <a:lnTo>
                  <a:pt x="1087" y="461"/>
                </a:lnTo>
                <a:lnTo>
                  <a:pt x="1066" y="466"/>
                </a:lnTo>
                <a:lnTo>
                  <a:pt x="1040" y="471"/>
                </a:lnTo>
                <a:lnTo>
                  <a:pt x="1025" y="476"/>
                </a:lnTo>
                <a:lnTo>
                  <a:pt x="1004" y="481"/>
                </a:lnTo>
                <a:lnTo>
                  <a:pt x="988" y="491"/>
                </a:lnTo>
                <a:lnTo>
                  <a:pt x="978" y="506"/>
                </a:lnTo>
                <a:lnTo>
                  <a:pt x="983" y="506"/>
                </a:lnTo>
                <a:lnTo>
                  <a:pt x="988" y="511"/>
                </a:lnTo>
                <a:lnTo>
                  <a:pt x="993" y="516"/>
                </a:lnTo>
                <a:lnTo>
                  <a:pt x="983" y="520"/>
                </a:lnTo>
                <a:lnTo>
                  <a:pt x="973" y="525"/>
                </a:lnTo>
                <a:lnTo>
                  <a:pt x="963" y="525"/>
                </a:lnTo>
                <a:lnTo>
                  <a:pt x="941" y="554"/>
                </a:lnTo>
                <a:lnTo>
                  <a:pt x="927" y="570"/>
                </a:lnTo>
                <a:lnTo>
                  <a:pt x="916" y="579"/>
                </a:lnTo>
                <a:lnTo>
                  <a:pt x="906" y="589"/>
                </a:lnTo>
                <a:lnTo>
                  <a:pt x="900" y="599"/>
                </a:lnTo>
                <a:lnTo>
                  <a:pt x="885" y="614"/>
                </a:lnTo>
                <a:lnTo>
                  <a:pt x="874" y="628"/>
                </a:lnTo>
                <a:lnTo>
                  <a:pt x="859" y="648"/>
                </a:lnTo>
                <a:lnTo>
                  <a:pt x="854" y="658"/>
                </a:lnTo>
                <a:lnTo>
                  <a:pt x="849" y="672"/>
                </a:lnTo>
                <a:lnTo>
                  <a:pt x="854" y="707"/>
                </a:lnTo>
                <a:lnTo>
                  <a:pt x="854" y="727"/>
                </a:lnTo>
                <a:lnTo>
                  <a:pt x="880" y="746"/>
                </a:lnTo>
                <a:lnTo>
                  <a:pt x="895" y="751"/>
                </a:lnTo>
                <a:lnTo>
                  <a:pt x="895" y="765"/>
                </a:lnTo>
                <a:lnTo>
                  <a:pt x="874" y="780"/>
                </a:lnTo>
                <a:lnTo>
                  <a:pt x="864" y="786"/>
                </a:lnTo>
                <a:lnTo>
                  <a:pt x="859" y="796"/>
                </a:lnTo>
                <a:lnTo>
                  <a:pt x="849" y="796"/>
                </a:lnTo>
                <a:lnTo>
                  <a:pt x="822" y="810"/>
                </a:lnTo>
                <a:lnTo>
                  <a:pt x="812" y="814"/>
                </a:lnTo>
                <a:lnTo>
                  <a:pt x="808" y="829"/>
                </a:lnTo>
                <a:lnTo>
                  <a:pt x="797" y="840"/>
                </a:lnTo>
                <a:lnTo>
                  <a:pt x="797" y="859"/>
                </a:lnTo>
                <a:lnTo>
                  <a:pt x="776" y="878"/>
                </a:lnTo>
                <a:lnTo>
                  <a:pt x="766" y="893"/>
                </a:lnTo>
                <a:lnTo>
                  <a:pt x="781" y="898"/>
                </a:lnTo>
                <a:lnTo>
                  <a:pt x="750" y="908"/>
                </a:lnTo>
                <a:lnTo>
                  <a:pt x="735" y="908"/>
                </a:lnTo>
                <a:lnTo>
                  <a:pt x="714" y="908"/>
                </a:lnTo>
                <a:lnTo>
                  <a:pt x="693" y="918"/>
                </a:lnTo>
                <a:lnTo>
                  <a:pt x="657" y="942"/>
                </a:lnTo>
                <a:lnTo>
                  <a:pt x="642" y="962"/>
                </a:lnTo>
                <a:lnTo>
                  <a:pt x="616" y="1002"/>
                </a:lnTo>
                <a:lnTo>
                  <a:pt x="605" y="1006"/>
                </a:lnTo>
                <a:lnTo>
                  <a:pt x="590" y="992"/>
                </a:lnTo>
                <a:lnTo>
                  <a:pt x="574" y="987"/>
                </a:lnTo>
                <a:lnTo>
                  <a:pt x="559" y="992"/>
                </a:lnTo>
                <a:lnTo>
                  <a:pt x="554" y="997"/>
                </a:lnTo>
                <a:lnTo>
                  <a:pt x="543" y="1002"/>
                </a:lnTo>
                <a:lnTo>
                  <a:pt x="527" y="997"/>
                </a:lnTo>
                <a:lnTo>
                  <a:pt x="523" y="992"/>
                </a:lnTo>
                <a:lnTo>
                  <a:pt x="502" y="987"/>
                </a:lnTo>
                <a:lnTo>
                  <a:pt x="481" y="987"/>
                </a:lnTo>
                <a:lnTo>
                  <a:pt x="460" y="992"/>
                </a:lnTo>
                <a:lnTo>
                  <a:pt x="445" y="981"/>
                </a:lnTo>
                <a:lnTo>
                  <a:pt x="419" y="977"/>
                </a:lnTo>
                <a:lnTo>
                  <a:pt x="393" y="977"/>
                </a:lnTo>
                <a:lnTo>
                  <a:pt x="357" y="972"/>
                </a:lnTo>
                <a:lnTo>
                  <a:pt x="320" y="1002"/>
                </a:lnTo>
                <a:lnTo>
                  <a:pt x="295" y="992"/>
                </a:lnTo>
                <a:lnTo>
                  <a:pt x="270" y="997"/>
                </a:lnTo>
                <a:lnTo>
                  <a:pt x="238" y="1026"/>
                </a:lnTo>
                <a:lnTo>
                  <a:pt x="228" y="1026"/>
                </a:lnTo>
                <a:lnTo>
                  <a:pt x="228" y="1040"/>
                </a:lnTo>
                <a:lnTo>
                  <a:pt x="206" y="1040"/>
                </a:lnTo>
                <a:lnTo>
                  <a:pt x="192" y="1030"/>
                </a:lnTo>
                <a:lnTo>
                  <a:pt x="181" y="1016"/>
                </a:lnTo>
                <a:lnTo>
                  <a:pt x="171" y="1011"/>
                </a:lnTo>
                <a:lnTo>
                  <a:pt x="160" y="1011"/>
                </a:lnTo>
                <a:lnTo>
                  <a:pt x="155" y="997"/>
                </a:lnTo>
                <a:lnTo>
                  <a:pt x="145" y="977"/>
                </a:lnTo>
                <a:lnTo>
                  <a:pt x="140" y="962"/>
                </a:lnTo>
                <a:lnTo>
                  <a:pt x="150" y="956"/>
                </a:lnTo>
                <a:lnTo>
                  <a:pt x="140" y="952"/>
                </a:lnTo>
                <a:lnTo>
                  <a:pt x="134" y="942"/>
                </a:lnTo>
                <a:lnTo>
                  <a:pt x="129" y="933"/>
                </a:lnTo>
                <a:lnTo>
                  <a:pt x="140" y="928"/>
                </a:lnTo>
                <a:lnTo>
                  <a:pt x="140" y="923"/>
                </a:lnTo>
                <a:lnTo>
                  <a:pt x="134" y="913"/>
                </a:lnTo>
                <a:lnTo>
                  <a:pt x="129" y="903"/>
                </a:lnTo>
                <a:lnTo>
                  <a:pt x="109" y="878"/>
                </a:lnTo>
                <a:lnTo>
                  <a:pt x="93" y="864"/>
                </a:lnTo>
                <a:lnTo>
                  <a:pt x="88" y="859"/>
                </a:lnTo>
                <a:lnTo>
                  <a:pt x="88" y="854"/>
                </a:lnTo>
                <a:lnTo>
                  <a:pt x="83" y="849"/>
                </a:lnTo>
                <a:lnTo>
                  <a:pt x="83" y="854"/>
                </a:lnTo>
                <a:lnTo>
                  <a:pt x="88" y="864"/>
                </a:lnTo>
                <a:lnTo>
                  <a:pt x="83" y="864"/>
                </a:lnTo>
                <a:lnTo>
                  <a:pt x="67" y="854"/>
                </a:lnTo>
                <a:lnTo>
                  <a:pt x="62" y="849"/>
                </a:lnTo>
                <a:lnTo>
                  <a:pt x="62" y="854"/>
                </a:lnTo>
                <a:lnTo>
                  <a:pt x="46" y="854"/>
                </a:lnTo>
                <a:lnTo>
                  <a:pt x="41" y="854"/>
                </a:lnTo>
                <a:lnTo>
                  <a:pt x="35" y="825"/>
                </a:lnTo>
                <a:lnTo>
                  <a:pt x="41" y="805"/>
                </a:lnTo>
                <a:lnTo>
                  <a:pt x="41" y="796"/>
                </a:lnTo>
                <a:lnTo>
                  <a:pt x="46" y="786"/>
                </a:lnTo>
                <a:lnTo>
                  <a:pt x="62" y="771"/>
                </a:lnTo>
                <a:lnTo>
                  <a:pt x="72" y="756"/>
                </a:lnTo>
                <a:lnTo>
                  <a:pt x="88" y="756"/>
                </a:lnTo>
                <a:lnTo>
                  <a:pt x="98" y="751"/>
                </a:lnTo>
                <a:lnTo>
                  <a:pt x="113" y="741"/>
                </a:lnTo>
                <a:lnTo>
                  <a:pt x="103" y="736"/>
                </a:lnTo>
                <a:lnTo>
                  <a:pt x="88" y="727"/>
                </a:lnTo>
                <a:lnTo>
                  <a:pt x="83" y="717"/>
                </a:lnTo>
                <a:lnTo>
                  <a:pt x="72" y="702"/>
                </a:lnTo>
                <a:lnTo>
                  <a:pt x="83" y="692"/>
                </a:lnTo>
                <a:lnTo>
                  <a:pt x="93" y="677"/>
                </a:lnTo>
                <a:lnTo>
                  <a:pt x="98" y="663"/>
                </a:lnTo>
                <a:lnTo>
                  <a:pt x="109" y="643"/>
                </a:lnTo>
                <a:lnTo>
                  <a:pt x="129" y="633"/>
                </a:lnTo>
                <a:lnTo>
                  <a:pt x="129" y="619"/>
                </a:lnTo>
                <a:lnTo>
                  <a:pt x="113" y="614"/>
                </a:lnTo>
                <a:lnTo>
                  <a:pt x="113" y="603"/>
                </a:lnTo>
                <a:lnTo>
                  <a:pt x="113" y="599"/>
                </a:lnTo>
                <a:lnTo>
                  <a:pt x="103" y="584"/>
                </a:lnTo>
                <a:lnTo>
                  <a:pt x="103" y="574"/>
                </a:lnTo>
                <a:lnTo>
                  <a:pt x="93" y="545"/>
                </a:lnTo>
                <a:lnTo>
                  <a:pt x="109" y="540"/>
                </a:lnTo>
                <a:lnTo>
                  <a:pt x="119" y="545"/>
                </a:lnTo>
                <a:lnTo>
                  <a:pt x="134" y="535"/>
                </a:lnTo>
                <a:lnTo>
                  <a:pt x="145" y="540"/>
                </a:lnTo>
                <a:lnTo>
                  <a:pt x="155" y="525"/>
                </a:lnTo>
                <a:lnTo>
                  <a:pt x="165" y="511"/>
                </a:lnTo>
                <a:lnTo>
                  <a:pt x="165" y="491"/>
                </a:lnTo>
                <a:lnTo>
                  <a:pt x="160" y="481"/>
                </a:lnTo>
                <a:lnTo>
                  <a:pt x="160" y="471"/>
                </a:lnTo>
                <a:lnTo>
                  <a:pt x="165" y="471"/>
                </a:lnTo>
                <a:lnTo>
                  <a:pt x="181" y="456"/>
                </a:lnTo>
                <a:lnTo>
                  <a:pt x="187" y="447"/>
                </a:lnTo>
                <a:lnTo>
                  <a:pt x="187" y="432"/>
                </a:lnTo>
                <a:lnTo>
                  <a:pt x="187" y="417"/>
                </a:lnTo>
                <a:lnTo>
                  <a:pt x="192" y="392"/>
                </a:lnTo>
                <a:lnTo>
                  <a:pt x="187" y="378"/>
                </a:lnTo>
                <a:lnTo>
                  <a:pt x="196" y="368"/>
                </a:lnTo>
                <a:lnTo>
                  <a:pt x="212" y="359"/>
                </a:lnTo>
                <a:lnTo>
                  <a:pt x="228" y="353"/>
                </a:lnTo>
                <a:lnTo>
                  <a:pt x="253" y="343"/>
                </a:lnTo>
                <a:lnTo>
                  <a:pt x="264" y="329"/>
                </a:lnTo>
                <a:lnTo>
                  <a:pt x="274" y="314"/>
                </a:lnTo>
                <a:lnTo>
                  <a:pt x="270" y="305"/>
                </a:lnTo>
                <a:lnTo>
                  <a:pt x="264" y="300"/>
                </a:lnTo>
                <a:lnTo>
                  <a:pt x="253" y="295"/>
                </a:lnTo>
                <a:lnTo>
                  <a:pt x="248" y="290"/>
                </a:lnTo>
                <a:lnTo>
                  <a:pt x="253" y="275"/>
                </a:lnTo>
                <a:lnTo>
                  <a:pt x="248" y="260"/>
                </a:lnTo>
                <a:lnTo>
                  <a:pt x="238" y="260"/>
                </a:lnTo>
                <a:lnTo>
                  <a:pt x="233" y="255"/>
                </a:lnTo>
                <a:lnTo>
                  <a:pt x="222" y="250"/>
                </a:lnTo>
                <a:lnTo>
                  <a:pt x="212" y="250"/>
                </a:lnTo>
                <a:lnTo>
                  <a:pt x="201" y="245"/>
                </a:lnTo>
                <a:lnTo>
                  <a:pt x="187" y="244"/>
                </a:lnTo>
                <a:lnTo>
                  <a:pt x="181" y="255"/>
                </a:lnTo>
                <a:lnTo>
                  <a:pt x="171" y="255"/>
                </a:lnTo>
                <a:lnTo>
                  <a:pt x="150" y="255"/>
                </a:lnTo>
                <a:lnTo>
                  <a:pt x="140" y="255"/>
                </a:lnTo>
                <a:lnTo>
                  <a:pt x="129" y="245"/>
                </a:lnTo>
                <a:lnTo>
                  <a:pt x="113" y="245"/>
                </a:lnTo>
                <a:lnTo>
                  <a:pt x="98" y="245"/>
                </a:lnTo>
                <a:lnTo>
                  <a:pt x="83" y="245"/>
                </a:lnTo>
                <a:lnTo>
                  <a:pt x="83" y="231"/>
                </a:lnTo>
                <a:lnTo>
                  <a:pt x="93" y="221"/>
                </a:lnTo>
                <a:lnTo>
                  <a:pt x="93" y="212"/>
                </a:lnTo>
                <a:lnTo>
                  <a:pt x="88" y="212"/>
                </a:lnTo>
                <a:lnTo>
                  <a:pt x="83" y="201"/>
                </a:lnTo>
                <a:lnTo>
                  <a:pt x="77" y="201"/>
                </a:lnTo>
                <a:lnTo>
                  <a:pt x="62" y="206"/>
                </a:lnTo>
                <a:lnTo>
                  <a:pt x="52" y="206"/>
                </a:lnTo>
                <a:lnTo>
                  <a:pt x="31" y="206"/>
                </a:lnTo>
                <a:lnTo>
                  <a:pt x="10" y="216"/>
                </a:lnTo>
                <a:close/>
              </a:path>
            </a:pathLst>
          </a:custGeom>
          <a:solidFill>
            <a:srgbClr val="FFFFFF"/>
          </a:solidFill>
          <a:ln w="8001">
            <a:noFill/>
            <a:prstDash val="solid"/>
            <a:round/>
            <a:headEnd/>
            <a:tailEnd/>
          </a:ln>
        </p:spPr>
        <p:txBody>
          <a:bodyPr/>
          <a:lstStyle/>
          <a:p>
            <a:endParaRPr lang="en-GB"/>
          </a:p>
        </p:txBody>
      </p:sp>
      <p:sp>
        <p:nvSpPr>
          <p:cNvPr id="9233" name="Freeform 16"/>
          <p:cNvSpPr>
            <a:spLocks/>
          </p:cNvSpPr>
          <p:nvPr/>
        </p:nvSpPr>
        <p:spPr bwMode="auto">
          <a:xfrm>
            <a:off x="3779838" y="5554663"/>
            <a:ext cx="179387" cy="128587"/>
          </a:xfrm>
          <a:custGeom>
            <a:avLst/>
            <a:gdLst>
              <a:gd name="T0" fmla="*/ 2147483647 w 238"/>
              <a:gd name="T1" fmla="*/ 2147483647 h 185"/>
              <a:gd name="T2" fmla="*/ 2147483647 w 238"/>
              <a:gd name="T3" fmla="*/ 2147483647 h 185"/>
              <a:gd name="T4" fmla="*/ 2147483647 w 238"/>
              <a:gd name="T5" fmla="*/ 0 h 185"/>
              <a:gd name="T6" fmla="*/ 2147483647 w 238"/>
              <a:gd name="T7" fmla="*/ 2147483647 h 185"/>
              <a:gd name="T8" fmla="*/ 2147483647 w 238"/>
              <a:gd name="T9" fmla="*/ 2147483647 h 185"/>
              <a:gd name="T10" fmla="*/ 2147483647 w 238"/>
              <a:gd name="T11" fmla="*/ 2147483647 h 185"/>
              <a:gd name="T12" fmla="*/ 2147483647 w 238"/>
              <a:gd name="T13" fmla="*/ 2147483647 h 185"/>
              <a:gd name="T14" fmla="*/ 2147483647 w 238"/>
              <a:gd name="T15" fmla="*/ 2147483647 h 185"/>
              <a:gd name="T16" fmla="*/ 2147483647 w 238"/>
              <a:gd name="T17" fmla="*/ 2147483647 h 185"/>
              <a:gd name="T18" fmla="*/ 2147483647 w 238"/>
              <a:gd name="T19" fmla="*/ 2147483647 h 185"/>
              <a:gd name="T20" fmla="*/ 2147483647 w 238"/>
              <a:gd name="T21" fmla="*/ 2147483647 h 185"/>
              <a:gd name="T22" fmla="*/ 2147483647 w 238"/>
              <a:gd name="T23" fmla="*/ 2147483647 h 185"/>
              <a:gd name="T24" fmla="*/ 2147483647 w 238"/>
              <a:gd name="T25" fmla="*/ 2147483647 h 185"/>
              <a:gd name="T26" fmla="*/ 2147483647 w 238"/>
              <a:gd name="T27" fmla="*/ 2147483647 h 185"/>
              <a:gd name="T28" fmla="*/ 2147483647 w 238"/>
              <a:gd name="T29" fmla="*/ 2147483647 h 185"/>
              <a:gd name="T30" fmla="*/ 2147483647 w 238"/>
              <a:gd name="T31" fmla="*/ 2147483647 h 185"/>
              <a:gd name="T32" fmla="*/ 2147483647 w 238"/>
              <a:gd name="T33" fmla="*/ 2147483647 h 185"/>
              <a:gd name="T34" fmla="*/ 2147483647 w 238"/>
              <a:gd name="T35" fmla="*/ 2147483647 h 185"/>
              <a:gd name="T36" fmla="*/ 2147483647 w 238"/>
              <a:gd name="T37" fmla="*/ 2147483647 h 185"/>
              <a:gd name="T38" fmla="*/ 2147483647 w 238"/>
              <a:gd name="T39" fmla="*/ 2147483647 h 185"/>
              <a:gd name="T40" fmla="*/ 2147483647 w 238"/>
              <a:gd name="T41" fmla="*/ 2147483647 h 185"/>
              <a:gd name="T42" fmla="*/ 2147483647 w 238"/>
              <a:gd name="T43" fmla="*/ 2147483647 h 185"/>
              <a:gd name="T44" fmla="*/ 2147483647 w 238"/>
              <a:gd name="T45" fmla="*/ 2147483647 h 185"/>
              <a:gd name="T46" fmla="*/ 2147483647 w 238"/>
              <a:gd name="T47" fmla="*/ 2147483647 h 185"/>
              <a:gd name="T48" fmla="*/ 2147483647 w 238"/>
              <a:gd name="T49" fmla="*/ 2147483647 h 185"/>
              <a:gd name="T50" fmla="*/ 2147483647 w 238"/>
              <a:gd name="T51" fmla="*/ 2147483647 h 185"/>
              <a:gd name="T52" fmla="*/ 2147483647 w 238"/>
              <a:gd name="T53" fmla="*/ 2147483647 h 185"/>
              <a:gd name="T54" fmla="*/ 2147483647 w 238"/>
              <a:gd name="T55" fmla="*/ 2147483647 h 185"/>
              <a:gd name="T56" fmla="*/ 2147483647 w 238"/>
              <a:gd name="T57" fmla="*/ 2147483647 h 185"/>
              <a:gd name="T58" fmla="*/ 2147483647 w 238"/>
              <a:gd name="T59" fmla="*/ 2147483647 h 185"/>
              <a:gd name="T60" fmla="*/ 0 w 238"/>
              <a:gd name="T61" fmla="*/ 2147483647 h 185"/>
              <a:gd name="T62" fmla="*/ 0 w 238"/>
              <a:gd name="T63" fmla="*/ 2147483647 h 185"/>
              <a:gd name="T64" fmla="*/ 2147483647 w 238"/>
              <a:gd name="T65" fmla="*/ 2147483647 h 185"/>
              <a:gd name="T66" fmla="*/ 2147483647 w 238"/>
              <a:gd name="T67" fmla="*/ 2147483647 h 185"/>
              <a:gd name="T68" fmla="*/ 2147483647 w 238"/>
              <a:gd name="T69" fmla="*/ 2147483647 h 185"/>
              <a:gd name="T70" fmla="*/ 2147483647 w 238"/>
              <a:gd name="T71" fmla="*/ 2147483647 h 185"/>
              <a:gd name="T72" fmla="*/ 2147483647 w 238"/>
              <a:gd name="T73" fmla="*/ 2147483647 h 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85"/>
              <a:gd name="T113" fmla="*/ 238 w 238"/>
              <a:gd name="T114" fmla="*/ 185 h 1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85">
                <a:moveTo>
                  <a:pt x="156" y="9"/>
                </a:moveTo>
                <a:lnTo>
                  <a:pt x="156" y="9"/>
                </a:lnTo>
                <a:lnTo>
                  <a:pt x="175" y="0"/>
                </a:lnTo>
                <a:lnTo>
                  <a:pt x="185" y="9"/>
                </a:lnTo>
                <a:lnTo>
                  <a:pt x="166" y="19"/>
                </a:lnTo>
                <a:lnTo>
                  <a:pt x="166" y="29"/>
                </a:lnTo>
                <a:lnTo>
                  <a:pt x="185" y="19"/>
                </a:lnTo>
                <a:lnTo>
                  <a:pt x="185" y="39"/>
                </a:lnTo>
                <a:lnTo>
                  <a:pt x="166" y="39"/>
                </a:lnTo>
                <a:lnTo>
                  <a:pt x="185" y="59"/>
                </a:lnTo>
                <a:lnTo>
                  <a:pt x="216" y="49"/>
                </a:lnTo>
                <a:lnTo>
                  <a:pt x="238" y="59"/>
                </a:lnTo>
                <a:lnTo>
                  <a:pt x="228" y="88"/>
                </a:lnTo>
                <a:lnTo>
                  <a:pt x="216" y="88"/>
                </a:lnTo>
                <a:lnTo>
                  <a:pt x="216" y="108"/>
                </a:lnTo>
                <a:lnTo>
                  <a:pt x="197" y="116"/>
                </a:lnTo>
                <a:lnTo>
                  <a:pt x="197" y="136"/>
                </a:lnTo>
                <a:lnTo>
                  <a:pt x="175" y="165"/>
                </a:lnTo>
                <a:lnTo>
                  <a:pt x="166" y="165"/>
                </a:lnTo>
                <a:lnTo>
                  <a:pt x="144" y="185"/>
                </a:lnTo>
                <a:lnTo>
                  <a:pt x="134" y="165"/>
                </a:lnTo>
                <a:lnTo>
                  <a:pt x="124" y="157"/>
                </a:lnTo>
                <a:lnTo>
                  <a:pt x="82" y="157"/>
                </a:lnTo>
                <a:lnTo>
                  <a:pt x="82" y="136"/>
                </a:lnTo>
                <a:lnTo>
                  <a:pt x="82" y="116"/>
                </a:lnTo>
                <a:lnTo>
                  <a:pt x="60" y="98"/>
                </a:lnTo>
                <a:lnTo>
                  <a:pt x="41" y="108"/>
                </a:lnTo>
                <a:lnTo>
                  <a:pt x="31" y="126"/>
                </a:lnTo>
                <a:lnTo>
                  <a:pt x="19" y="116"/>
                </a:lnTo>
                <a:lnTo>
                  <a:pt x="19" y="108"/>
                </a:lnTo>
                <a:lnTo>
                  <a:pt x="0" y="108"/>
                </a:lnTo>
                <a:lnTo>
                  <a:pt x="0" y="88"/>
                </a:lnTo>
                <a:lnTo>
                  <a:pt x="41" y="59"/>
                </a:lnTo>
                <a:lnTo>
                  <a:pt x="82" y="29"/>
                </a:lnTo>
                <a:lnTo>
                  <a:pt x="124" y="9"/>
                </a:lnTo>
                <a:lnTo>
                  <a:pt x="134" y="9"/>
                </a:lnTo>
                <a:lnTo>
                  <a:pt x="156" y="9"/>
                </a:lnTo>
                <a:close/>
              </a:path>
            </a:pathLst>
          </a:custGeom>
          <a:solidFill>
            <a:srgbClr val="FFFFFF"/>
          </a:solidFill>
          <a:ln w="7938">
            <a:noFill/>
            <a:prstDash val="solid"/>
            <a:round/>
            <a:headEnd/>
            <a:tailEnd/>
          </a:ln>
        </p:spPr>
        <p:txBody>
          <a:bodyPr/>
          <a:lstStyle/>
          <a:p>
            <a:endParaRPr lang="en-GB"/>
          </a:p>
        </p:txBody>
      </p:sp>
      <p:sp>
        <p:nvSpPr>
          <p:cNvPr id="9234" name="Freeform 17"/>
          <p:cNvSpPr>
            <a:spLocks/>
          </p:cNvSpPr>
          <p:nvPr/>
        </p:nvSpPr>
        <p:spPr bwMode="auto">
          <a:xfrm>
            <a:off x="3586163" y="5699125"/>
            <a:ext cx="69850" cy="50800"/>
          </a:xfrm>
          <a:custGeom>
            <a:avLst/>
            <a:gdLst>
              <a:gd name="T0" fmla="*/ 2147483647 w 94"/>
              <a:gd name="T1" fmla="*/ 2147483647 h 70"/>
              <a:gd name="T2" fmla="*/ 2147483647 w 94"/>
              <a:gd name="T3" fmla="*/ 2147483647 h 70"/>
              <a:gd name="T4" fmla="*/ 0 w 94"/>
              <a:gd name="T5" fmla="*/ 2147483647 h 70"/>
              <a:gd name="T6" fmla="*/ 0 w 94"/>
              <a:gd name="T7" fmla="*/ 2147483647 h 70"/>
              <a:gd name="T8" fmla="*/ 0 w 94"/>
              <a:gd name="T9" fmla="*/ 2147483647 h 70"/>
              <a:gd name="T10" fmla="*/ 0 w 94"/>
              <a:gd name="T11" fmla="*/ 2147483647 h 70"/>
              <a:gd name="T12" fmla="*/ 2147483647 w 94"/>
              <a:gd name="T13" fmla="*/ 2147483647 h 70"/>
              <a:gd name="T14" fmla="*/ 2147483647 w 94"/>
              <a:gd name="T15" fmla="*/ 2147483647 h 70"/>
              <a:gd name="T16" fmla="*/ 2147483647 w 94"/>
              <a:gd name="T17" fmla="*/ 0 h 70"/>
              <a:gd name="T18" fmla="*/ 2147483647 w 94"/>
              <a:gd name="T19" fmla="*/ 0 h 70"/>
              <a:gd name="T20" fmla="*/ 2147483647 w 94"/>
              <a:gd name="T21" fmla="*/ 0 h 70"/>
              <a:gd name="T22" fmla="*/ 2147483647 w 94"/>
              <a:gd name="T23" fmla="*/ 0 h 70"/>
              <a:gd name="T24" fmla="*/ 2147483647 w 94"/>
              <a:gd name="T25" fmla="*/ 2147483647 h 70"/>
              <a:gd name="T26" fmla="*/ 2147483647 w 94"/>
              <a:gd name="T27" fmla="*/ 2147483647 h 70"/>
              <a:gd name="T28" fmla="*/ 2147483647 w 94"/>
              <a:gd name="T29" fmla="*/ 2147483647 h 70"/>
              <a:gd name="T30" fmla="*/ 2147483647 w 94"/>
              <a:gd name="T31" fmla="*/ 2147483647 h 70"/>
              <a:gd name="T32" fmla="*/ 2147483647 w 94"/>
              <a:gd name="T33" fmla="*/ 2147483647 h 70"/>
              <a:gd name="T34" fmla="*/ 2147483647 w 94"/>
              <a:gd name="T35" fmla="*/ 2147483647 h 70"/>
              <a:gd name="T36" fmla="*/ 2147483647 w 94"/>
              <a:gd name="T37" fmla="*/ 2147483647 h 70"/>
              <a:gd name="T38" fmla="*/ 2147483647 w 94"/>
              <a:gd name="T39" fmla="*/ 2147483647 h 70"/>
              <a:gd name="T40" fmla="*/ 2147483647 w 94"/>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70"/>
              <a:gd name="T65" fmla="*/ 94 w 94"/>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70">
                <a:moveTo>
                  <a:pt x="33" y="70"/>
                </a:moveTo>
                <a:lnTo>
                  <a:pt x="12" y="61"/>
                </a:lnTo>
                <a:lnTo>
                  <a:pt x="0" y="61"/>
                </a:lnTo>
                <a:lnTo>
                  <a:pt x="0" y="49"/>
                </a:lnTo>
                <a:lnTo>
                  <a:pt x="0" y="39"/>
                </a:lnTo>
                <a:lnTo>
                  <a:pt x="0" y="31"/>
                </a:lnTo>
                <a:lnTo>
                  <a:pt x="21" y="31"/>
                </a:lnTo>
                <a:lnTo>
                  <a:pt x="21" y="11"/>
                </a:lnTo>
                <a:lnTo>
                  <a:pt x="33" y="0"/>
                </a:lnTo>
                <a:lnTo>
                  <a:pt x="53" y="0"/>
                </a:lnTo>
                <a:lnTo>
                  <a:pt x="74" y="0"/>
                </a:lnTo>
                <a:lnTo>
                  <a:pt x="84" y="0"/>
                </a:lnTo>
                <a:lnTo>
                  <a:pt x="94" y="21"/>
                </a:lnTo>
                <a:lnTo>
                  <a:pt x="84" y="31"/>
                </a:lnTo>
                <a:lnTo>
                  <a:pt x="74" y="31"/>
                </a:lnTo>
                <a:lnTo>
                  <a:pt x="62" y="31"/>
                </a:lnTo>
                <a:lnTo>
                  <a:pt x="62" y="39"/>
                </a:lnTo>
                <a:lnTo>
                  <a:pt x="53" y="49"/>
                </a:lnTo>
                <a:lnTo>
                  <a:pt x="43" y="49"/>
                </a:lnTo>
                <a:lnTo>
                  <a:pt x="43" y="61"/>
                </a:lnTo>
                <a:lnTo>
                  <a:pt x="33" y="70"/>
                </a:lnTo>
                <a:close/>
              </a:path>
            </a:pathLst>
          </a:custGeom>
          <a:solidFill>
            <a:schemeClr val="bg1"/>
          </a:solidFill>
          <a:ln w="7938">
            <a:noFill/>
            <a:prstDash val="solid"/>
            <a:round/>
            <a:headEnd/>
            <a:tailEnd/>
          </a:ln>
        </p:spPr>
        <p:txBody>
          <a:bodyPr/>
          <a:lstStyle/>
          <a:p>
            <a:endParaRPr lang="en-GB"/>
          </a:p>
        </p:txBody>
      </p:sp>
      <p:sp>
        <p:nvSpPr>
          <p:cNvPr id="9235" name="Freeform 18"/>
          <p:cNvSpPr>
            <a:spLocks/>
          </p:cNvSpPr>
          <p:nvPr/>
        </p:nvSpPr>
        <p:spPr bwMode="auto">
          <a:xfrm>
            <a:off x="6388100" y="1735138"/>
            <a:ext cx="382588" cy="401637"/>
          </a:xfrm>
          <a:custGeom>
            <a:avLst/>
            <a:gdLst>
              <a:gd name="T0" fmla="*/ 2147483647 w 507"/>
              <a:gd name="T1" fmla="*/ 2147483647 h 578"/>
              <a:gd name="T2" fmla="*/ 2147483647 w 507"/>
              <a:gd name="T3" fmla="*/ 2147483647 h 578"/>
              <a:gd name="T4" fmla="*/ 2147483647 w 507"/>
              <a:gd name="T5" fmla="*/ 2147483647 h 578"/>
              <a:gd name="T6" fmla="*/ 2147483647 w 507"/>
              <a:gd name="T7" fmla="*/ 2147483647 h 578"/>
              <a:gd name="T8" fmla="*/ 2147483647 w 507"/>
              <a:gd name="T9" fmla="*/ 2147483647 h 578"/>
              <a:gd name="T10" fmla="*/ 2147483647 w 507"/>
              <a:gd name="T11" fmla="*/ 2147483647 h 578"/>
              <a:gd name="T12" fmla="*/ 2147483647 w 507"/>
              <a:gd name="T13" fmla="*/ 2147483647 h 578"/>
              <a:gd name="T14" fmla="*/ 2147483647 w 507"/>
              <a:gd name="T15" fmla="*/ 2147483647 h 578"/>
              <a:gd name="T16" fmla="*/ 2147483647 w 507"/>
              <a:gd name="T17" fmla="*/ 2147483647 h 578"/>
              <a:gd name="T18" fmla="*/ 2147483647 w 507"/>
              <a:gd name="T19" fmla="*/ 2147483647 h 578"/>
              <a:gd name="T20" fmla="*/ 2147483647 w 507"/>
              <a:gd name="T21" fmla="*/ 2147483647 h 578"/>
              <a:gd name="T22" fmla="*/ 2147483647 w 507"/>
              <a:gd name="T23" fmla="*/ 2147483647 h 578"/>
              <a:gd name="T24" fmla="*/ 2147483647 w 507"/>
              <a:gd name="T25" fmla="*/ 2147483647 h 578"/>
              <a:gd name="T26" fmla="*/ 2147483647 w 507"/>
              <a:gd name="T27" fmla="*/ 2147483647 h 578"/>
              <a:gd name="T28" fmla="*/ 2147483647 w 507"/>
              <a:gd name="T29" fmla="*/ 2147483647 h 578"/>
              <a:gd name="T30" fmla="*/ 2147483647 w 507"/>
              <a:gd name="T31" fmla="*/ 2147483647 h 578"/>
              <a:gd name="T32" fmla="*/ 2147483647 w 507"/>
              <a:gd name="T33" fmla="*/ 2147483647 h 578"/>
              <a:gd name="T34" fmla="*/ 2147483647 w 507"/>
              <a:gd name="T35" fmla="*/ 2147483647 h 578"/>
              <a:gd name="T36" fmla="*/ 2147483647 w 507"/>
              <a:gd name="T37" fmla="*/ 2147483647 h 578"/>
              <a:gd name="T38" fmla="*/ 2147483647 w 507"/>
              <a:gd name="T39" fmla="*/ 2147483647 h 578"/>
              <a:gd name="T40" fmla="*/ 2147483647 w 507"/>
              <a:gd name="T41" fmla="*/ 2147483647 h 578"/>
              <a:gd name="T42" fmla="*/ 2147483647 w 507"/>
              <a:gd name="T43" fmla="*/ 2147483647 h 578"/>
              <a:gd name="T44" fmla="*/ 2147483647 w 507"/>
              <a:gd name="T45" fmla="*/ 2147483647 h 578"/>
              <a:gd name="T46" fmla="*/ 2147483647 w 507"/>
              <a:gd name="T47" fmla="*/ 2147483647 h 578"/>
              <a:gd name="T48" fmla="*/ 2147483647 w 507"/>
              <a:gd name="T49" fmla="*/ 2147483647 h 578"/>
              <a:gd name="T50" fmla="*/ 0 w 507"/>
              <a:gd name="T51" fmla="*/ 2147483647 h 578"/>
              <a:gd name="T52" fmla="*/ 2147483647 w 507"/>
              <a:gd name="T53" fmla="*/ 2147483647 h 578"/>
              <a:gd name="T54" fmla="*/ 0 w 507"/>
              <a:gd name="T55" fmla="*/ 2147483647 h 578"/>
              <a:gd name="T56" fmla="*/ 0 w 507"/>
              <a:gd name="T57" fmla="*/ 2147483647 h 578"/>
              <a:gd name="T58" fmla="*/ 0 w 507"/>
              <a:gd name="T59" fmla="*/ 2147483647 h 578"/>
              <a:gd name="T60" fmla="*/ 2147483647 w 507"/>
              <a:gd name="T61" fmla="*/ 2147483647 h 578"/>
              <a:gd name="T62" fmla="*/ 2147483647 w 507"/>
              <a:gd name="T63" fmla="*/ 2147483647 h 578"/>
              <a:gd name="T64" fmla="*/ 2147483647 w 507"/>
              <a:gd name="T65" fmla="*/ 2147483647 h 578"/>
              <a:gd name="T66" fmla="*/ 2147483647 w 507"/>
              <a:gd name="T67" fmla="*/ 2147483647 h 578"/>
              <a:gd name="T68" fmla="*/ 2147483647 w 507"/>
              <a:gd name="T69" fmla="*/ 2147483647 h 578"/>
              <a:gd name="T70" fmla="*/ 2147483647 w 507"/>
              <a:gd name="T71" fmla="*/ 2147483647 h 578"/>
              <a:gd name="T72" fmla="*/ 2147483647 w 507"/>
              <a:gd name="T73" fmla="*/ 2147483647 h 578"/>
              <a:gd name="T74" fmla="*/ 2147483647 w 507"/>
              <a:gd name="T75" fmla="*/ 2147483647 h 578"/>
              <a:gd name="T76" fmla="*/ 2147483647 w 507"/>
              <a:gd name="T77" fmla="*/ 2147483647 h 578"/>
              <a:gd name="T78" fmla="*/ 2147483647 w 507"/>
              <a:gd name="T79" fmla="*/ 2147483647 h 578"/>
              <a:gd name="T80" fmla="*/ 2147483647 w 507"/>
              <a:gd name="T81" fmla="*/ 2147483647 h 578"/>
              <a:gd name="T82" fmla="*/ 2147483647 w 507"/>
              <a:gd name="T83" fmla="*/ 2147483647 h 578"/>
              <a:gd name="T84" fmla="*/ 2147483647 w 507"/>
              <a:gd name="T85" fmla="*/ 2147483647 h 578"/>
              <a:gd name="T86" fmla="*/ 2147483647 w 507"/>
              <a:gd name="T87" fmla="*/ 2147483647 h 578"/>
              <a:gd name="T88" fmla="*/ 2147483647 w 507"/>
              <a:gd name="T89" fmla="*/ 2147483647 h 578"/>
              <a:gd name="T90" fmla="*/ 2147483647 w 507"/>
              <a:gd name="T91" fmla="*/ 2147483647 h 578"/>
              <a:gd name="T92" fmla="*/ 2147483647 w 507"/>
              <a:gd name="T93" fmla="*/ 0 h 578"/>
              <a:gd name="T94" fmla="*/ 2147483647 w 507"/>
              <a:gd name="T95" fmla="*/ 2147483647 h 578"/>
              <a:gd name="T96" fmla="*/ 2147483647 w 507"/>
              <a:gd name="T97" fmla="*/ 0 h 578"/>
              <a:gd name="T98" fmla="*/ 2147483647 w 507"/>
              <a:gd name="T99" fmla="*/ 0 h 578"/>
              <a:gd name="T100" fmla="*/ 2147483647 w 507"/>
              <a:gd name="T101" fmla="*/ 2147483647 h 578"/>
              <a:gd name="T102" fmla="*/ 2147483647 w 507"/>
              <a:gd name="T103" fmla="*/ 2147483647 h 578"/>
              <a:gd name="T104" fmla="*/ 2147483647 w 507"/>
              <a:gd name="T105" fmla="*/ 2147483647 h 578"/>
              <a:gd name="T106" fmla="*/ 2147483647 w 507"/>
              <a:gd name="T107" fmla="*/ 2147483647 h 578"/>
              <a:gd name="T108" fmla="*/ 2147483647 w 507"/>
              <a:gd name="T109" fmla="*/ 2147483647 h 578"/>
              <a:gd name="T110" fmla="*/ 2147483647 w 507"/>
              <a:gd name="T111" fmla="*/ 2147483647 h 578"/>
              <a:gd name="T112" fmla="*/ 2147483647 w 507"/>
              <a:gd name="T113" fmla="*/ 2147483647 h 578"/>
              <a:gd name="T114" fmla="*/ 2147483647 w 507"/>
              <a:gd name="T115" fmla="*/ 2147483647 h 578"/>
              <a:gd name="T116" fmla="*/ 2147483647 w 507"/>
              <a:gd name="T117" fmla="*/ 2147483647 h 578"/>
              <a:gd name="T118" fmla="*/ 2147483647 w 507"/>
              <a:gd name="T119" fmla="*/ 2147483647 h 5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7"/>
              <a:gd name="T181" fmla="*/ 0 h 578"/>
              <a:gd name="T182" fmla="*/ 507 w 507"/>
              <a:gd name="T183" fmla="*/ 578 h 5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7" h="578">
                <a:moveTo>
                  <a:pt x="207" y="578"/>
                </a:moveTo>
                <a:lnTo>
                  <a:pt x="207" y="539"/>
                </a:lnTo>
                <a:lnTo>
                  <a:pt x="187" y="501"/>
                </a:lnTo>
                <a:lnTo>
                  <a:pt x="187" y="442"/>
                </a:lnTo>
                <a:lnTo>
                  <a:pt x="197" y="412"/>
                </a:lnTo>
                <a:lnTo>
                  <a:pt x="197" y="392"/>
                </a:lnTo>
                <a:lnTo>
                  <a:pt x="187" y="383"/>
                </a:lnTo>
                <a:lnTo>
                  <a:pt x="175" y="392"/>
                </a:lnTo>
                <a:lnTo>
                  <a:pt x="166" y="402"/>
                </a:lnTo>
                <a:lnTo>
                  <a:pt x="156" y="420"/>
                </a:lnTo>
                <a:lnTo>
                  <a:pt x="134" y="432"/>
                </a:lnTo>
                <a:lnTo>
                  <a:pt x="103" y="420"/>
                </a:lnTo>
                <a:lnTo>
                  <a:pt x="93" y="412"/>
                </a:lnTo>
                <a:lnTo>
                  <a:pt x="72" y="402"/>
                </a:lnTo>
                <a:lnTo>
                  <a:pt x="60" y="373"/>
                </a:lnTo>
                <a:lnTo>
                  <a:pt x="31" y="353"/>
                </a:lnTo>
                <a:lnTo>
                  <a:pt x="19" y="333"/>
                </a:lnTo>
                <a:lnTo>
                  <a:pt x="41" y="314"/>
                </a:lnTo>
                <a:lnTo>
                  <a:pt x="60" y="294"/>
                </a:lnTo>
                <a:lnTo>
                  <a:pt x="60" y="284"/>
                </a:lnTo>
                <a:lnTo>
                  <a:pt x="41" y="294"/>
                </a:lnTo>
                <a:lnTo>
                  <a:pt x="19" y="294"/>
                </a:lnTo>
                <a:lnTo>
                  <a:pt x="9" y="294"/>
                </a:lnTo>
                <a:lnTo>
                  <a:pt x="9" y="284"/>
                </a:lnTo>
                <a:lnTo>
                  <a:pt x="9" y="264"/>
                </a:lnTo>
                <a:lnTo>
                  <a:pt x="0" y="245"/>
                </a:lnTo>
                <a:lnTo>
                  <a:pt x="9" y="235"/>
                </a:lnTo>
                <a:lnTo>
                  <a:pt x="0" y="225"/>
                </a:lnTo>
                <a:lnTo>
                  <a:pt x="0" y="215"/>
                </a:lnTo>
                <a:lnTo>
                  <a:pt x="0" y="186"/>
                </a:lnTo>
                <a:lnTo>
                  <a:pt x="9" y="166"/>
                </a:lnTo>
                <a:lnTo>
                  <a:pt x="31" y="158"/>
                </a:lnTo>
                <a:lnTo>
                  <a:pt x="52" y="146"/>
                </a:lnTo>
                <a:lnTo>
                  <a:pt x="72" y="128"/>
                </a:lnTo>
                <a:lnTo>
                  <a:pt x="93" y="108"/>
                </a:lnTo>
                <a:lnTo>
                  <a:pt x="123" y="87"/>
                </a:lnTo>
                <a:lnTo>
                  <a:pt x="144" y="77"/>
                </a:lnTo>
                <a:lnTo>
                  <a:pt x="175" y="69"/>
                </a:lnTo>
                <a:lnTo>
                  <a:pt x="197" y="59"/>
                </a:lnTo>
                <a:lnTo>
                  <a:pt x="216" y="59"/>
                </a:lnTo>
                <a:lnTo>
                  <a:pt x="238" y="49"/>
                </a:lnTo>
                <a:lnTo>
                  <a:pt x="269" y="28"/>
                </a:lnTo>
                <a:lnTo>
                  <a:pt x="290" y="20"/>
                </a:lnTo>
                <a:lnTo>
                  <a:pt x="310" y="10"/>
                </a:lnTo>
                <a:lnTo>
                  <a:pt x="331" y="10"/>
                </a:lnTo>
                <a:lnTo>
                  <a:pt x="351" y="10"/>
                </a:lnTo>
                <a:lnTo>
                  <a:pt x="373" y="0"/>
                </a:lnTo>
                <a:lnTo>
                  <a:pt x="394" y="10"/>
                </a:lnTo>
                <a:lnTo>
                  <a:pt x="414" y="0"/>
                </a:lnTo>
                <a:lnTo>
                  <a:pt x="455" y="0"/>
                </a:lnTo>
                <a:lnTo>
                  <a:pt x="486" y="10"/>
                </a:lnTo>
                <a:lnTo>
                  <a:pt x="486" y="87"/>
                </a:lnTo>
                <a:lnTo>
                  <a:pt x="445" y="108"/>
                </a:lnTo>
                <a:lnTo>
                  <a:pt x="445" y="225"/>
                </a:lnTo>
                <a:lnTo>
                  <a:pt x="435" y="323"/>
                </a:lnTo>
                <a:lnTo>
                  <a:pt x="465" y="432"/>
                </a:lnTo>
                <a:lnTo>
                  <a:pt x="507" y="509"/>
                </a:lnTo>
                <a:lnTo>
                  <a:pt x="382" y="578"/>
                </a:lnTo>
                <a:lnTo>
                  <a:pt x="279" y="558"/>
                </a:lnTo>
                <a:lnTo>
                  <a:pt x="207" y="578"/>
                </a:lnTo>
                <a:close/>
              </a:path>
            </a:pathLst>
          </a:custGeom>
          <a:solidFill>
            <a:srgbClr val="FFFFFF"/>
          </a:solidFill>
          <a:ln w="7938">
            <a:noFill/>
            <a:prstDash val="solid"/>
            <a:round/>
            <a:headEnd/>
            <a:tailEnd/>
          </a:ln>
        </p:spPr>
        <p:txBody>
          <a:bodyPr/>
          <a:lstStyle/>
          <a:p>
            <a:endParaRPr lang="en-GB"/>
          </a:p>
        </p:txBody>
      </p:sp>
      <p:sp>
        <p:nvSpPr>
          <p:cNvPr id="9236" name="Freeform 19"/>
          <p:cNvSpPr>
            <a:spLocks/>
          </p:cNvSpPr>
          <p:nvPr/>
        </p:nvSpPr>
        <p:spPr bwMode="auto">
          <a:xfrm>
            <a:off x="6092825" y="1646238"/>
            <a:ext cx="739775" cy="257175"/>
          </a:xfrm>
          <a:custGeom>
            <a:avLst/>
            <a:gdLst>
              <a:gd name="T0" fmla="*/ 2147483647 w 984"/>
              <a:gd name="T1" fmla="*/ 0 h 373"/>
              <a:gd name="T2" fmla="*/ 2147483647 w 984"/>
              <a:gd name="T3" fmla="*/ 0 h 373"/>
              <a:gd name="T4" fmla="*/ 2147483647 w 984"/>
              <a:gd name="T5" fmla="*/ 2147483647 h 373"/>
              <a:gd name="T6" fmla="*/ 2147483647 w 984"/>
              <a:gd name="T7" fmla="*/ 2147483647 h 373"/>
              <a:gd name="T8" fmla="*/ 2147483647 w 984"/>
              <a:gd name="T9" fmla="*/ 2147483647 h 373"/>
              <a:gd name="T10" fmla="*/ 2147483647 w 984"/>
              <a:gd name="T11" fmla="*/ 2147483647 h 373"/>
              <a:gd name="T12" fmla="*/ 2147483647 w 984"/>
              <a:gd name="T13" fmla="*/ 2147483647 h 373"/>
              <a:gd name="T14" fmla="*/ 2147483647 w 984"/>
              <a:gd name="T15" fmla="*/ 2147483647 h 373"/>
              <a:gd name="T16" fmla="*/ 2147483647 w 984"/>
              <a:gd name="T17" fmla="*/ 2147483647 h 373"/>
              <a:gd name="T18" fmla="*/ 2147483647 w 984"/>
              <a:gd name="T19" fmla="*/ 2147483647 h 373"/>
              <a:gd name="T20" fmla="*/ 2147483647 w 984"/>
              <a:gd name="T21" fmla="*/ 2147483647 h 373"/>
              <a:gd name="T22" fmla="*/ 2147483647 w 984"/>
              <a:gd name="T23" fmla="*/ 2147483647 h 373"/>
              <a:gd name="T24" fmla="*/ 2147483647 w 984"/>
              <a:gd name="T25" fmla="*/ 2147483647 h 373"/>
              <a:gd name="T26" fmla="*/ 2147483647 w 984"/>
              <a:gd name="T27" fmla="*/ 2147483647 h 373"/>
              <a:gd name="T28" fmla="*/ 2147483647 w 984"/>
              <a:gd name="T29" fmla="*/ 2147483647 h 373"/>
              <a:gd name="T30" fmla="*/ 2147483647 w 984"/>
              <a:gd name="T31" fmla="*/ 2147483647 h 373"/>
              <a:gd name="T32" fmla="*/ 2147483647 w 984"/>
              <a:gd name="T33" fmla="*/ 2147483647 h 373"/>
              <a:gd name="T34" fmla="*/ 2147483647 w 984"/>
              <a:gd name="T35" fmla="*/ 2147483647 h 373"/>
              <a:gd name="T36" fmla="*/ 2147483647 w 984"/>
              <a:gd name="T37" fmla="*/ 2147483647 h 373"/>
              <a:gd name="T38" fmla="*/ 2147483647 w 984"/>
              <a:gd name="T39" fmla="*/ 2147483647 h 373"/>
              <a:gd name="T40" fmla="*/ 2147483647 w 984"/>
              <a:gd name="T41" fmla="*/ 2147483647 h 373"/>
              <a:gd name="T42" fmla="*/ 2147483647 w 984"/>
              <a:gd name="T43" fmla="*/ 2147483647 h 373"/>
              <a:gd name="T44" fmla="*/ 2147483647 w 984"/>
              <a:gd name="T45" fmla="*/ 2147483647 h 373"/>
              <a:gd name="T46" fmla="*/ 2147483647 w 984"/>
              <a:gd name="T47" fmla="*/ 2147483647 h 373"/>
              <a:gd name="T48" fmla="*/ 2147483647 w 984"/>
              <a:gd name="T49" fmla="*/ 2147483647 h 373"/>
              <a:gd name="T50" fmla="*/ 2147483647 w 984"/>
              <a:gd name="T51" fmla="*/ 2147483647 h 373"/>
              <a:gd name="T52" fmla="*/ 2147483647 w 984"/>
              <a:gd name="T53" fmla="*/ 2147483647 h 373"/>
              <a:gd name="T54" fmla="*/ 2147483647 w 984"/>
              <a:gd name="T55" fmla="*/ 2147483647 h 373"/>
              <a:gd name="T56" fmla="*/ 2147483647 w 984"/>
              <a:gd name="T57" fmla="*/ 2147483647 h 373"/>
              <a:gd name="T58" fmla="*/ 2147483647 w 984"/>
              <a:gd name="T59" fmla="*/ 2147483647 h 373"/>
              <a:gd name="T60" fmla="*/ 2147483647 w 984"/>
              <a:gd name="T61" fmla="*/ 2147483647 h 373"/>
              <a:gd name="T62" fmla="*/ 2147483647 w 984"/>
              <a:gd name="T63" fmla="*/ 2147483647 h 373"/>
              <a:gd name="T64" fmla="*/ 2147483647 w 984"/>
              <a:gd name="T65" fmla="*/ 2147483647 h 373"/>
              <a:gd name="T66" fmla="*/ 2147483647 w 984"/>
              <a:gd name="T67" fmla="*/ 2147483647 h 373"/>
              <a:gd name="T68" fmla="*/ 2147483647 w 984"/>
              <a:gd name="T69" fmla="*/ 2147483647 h 373"/>
              <a:gd name="T70" fmla="*/ 2147483647 w 984"/>
              <a:gd name="T71" fmla="*/ 2147483647 h 373"/>
              <a:gd name="T72" fmla="*/ 2147483647 w 984"/>
              <a:gd name="T73" fmla="*/ 2147483647 h 373"/>
              <a:gd name="T74" fmla="*/ 2147483647 w 984"/>
              <a:gd name="T75" fmla="*/ 2147483647 h 373"/>
              <a:gd name="T76" fmla="*/ 2147483647 w 984"/>
              <a:gd name="T77" fmla="*/ 2147483647 h 373"/>
              <a:gd name="T78" fmla="*/ 2147483647 w 984"/>
              <a:gd name="T79" fmla="*/ 2147483647 h 373"/>
              <a:gd name="T80" fmla="*/ 2147483647 w 984"/>
              <a:gd name="T81" fmla="*/ 2147483647 h 373"/>
              <a:gd name="T82" fmla="*/ 2147483647 w 984"/>
              <a:gd name="T83" fmla="*/ 2147483647 h 373"/>
              <a:gd name="T84" fmla="*/ 2147483647 w 984"/>
              <a:gd name="T85" fmla="*/ 2147483647 h 373"/>
              <a:gd name="T86" fmla="*/ 2147483647 w 984"/>
              <a:gd name="T87" fmla="*/ 2147483647 h 373"/>
              <a:gd name="T88" fmla="*/ 2147483647 w 984"/>
              <a:gd name="T89" fmla="*/ 2147483647 h 373"/>
              <a:gd name="T90" fmla="*/ 2147483647 w 984"/>
              <a:gd name="T91" fmla="*/ 2147483647 h 373"/>
              <a:gd name="T92" fmla="*/ 2147483647 w 984"/>
              <a:gd name="T93" fmla="*/ 2147483647 h 373"/>
              <a:gd name="T94" fmla="*/ 2147483647 w 984"/>
              <a:gd name="T95" fmla="*/ 2147483647 h 373"/>
              <a:gd name="T96" fmla="*/ 2147483647 w 984"/>
              <a:gd name="T97" fmla="*/ 2147483647 h 373"/>
              <a:gd name="T98" fmla="*/ 2147483647 w 984"/>
              <a:gd name="T99" fmla="*/ 2147483647 h 373"/>
              <a:gd name="T100" fmla="*/ 2147483647 w 984"/>
              <a:gd name="T101" fmla="*/ 2147483647 h 373"/>
              <a:gd name="T102" fmla="*/ 2147483647 w 984"/>
              <a:gd name="T103" fmla="*/ 2147483647 h 373"/>
              <a:gd name="T104" fmla="*/ 2147483647 w 984"/>
              <a:gd name="T105" fmla="*/ 2147483647 h 373"/>
              <a:gd name="T106" fmla="*/ 2147483647 w 984"/>
              <a:gd name="T107" fmla="*/ 2147483647 h 373"/>
              <a:gd name="T108" fmla="*/ 2147483647 w 984"/>
              <a:gd name="T109" fmla="*/ 2147483647 h 373"/>
              <a:gd name="T110" fmla="*/ 2147483647 w 984"/>
              <a:gd name="T111" fmla="*/ 2147483647 h 373"/>
              <a:gd name="T112" fmla="*/ 2147483647 w 984"/>
              <a:gd name="T113" fmla="*/ 2147483647 h 373"/>
              <a:gd name="T114" fmla="*/ 2147483647 w 984"/>
              <a:gd name="T115" fmla="*/ 2147483647 h 373"/>
              <a:gd name="T116" fmla="*/ 0 w 984"/>
              <a:gd name="T117" fmla="*/ 2147483647 h 373"/>
              <a:gd name="T118" fmla="*/ 2147483647 w 984"/>
              <a:gd name="T119" fmla="*/ 2147483647 h 373"/>
              <a:gd name="T120" fmla="*/ 2147483647 w 984"/>
              <a:gd name="T121" fmla="*/ 0 h 3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4"/>
              <a:gd name="T184" fmla="*/ 0 h 373"/>
              <a:gd name="T185" fmla="*/ 984 w 984"/>
              <a:gd name="T186" fmla="*/ 373 h 3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4" h="373">
                <a:moveTo>
                  <a:pt x="33" y="0"/>
                </a:moveTo>
                <a:lnTo>
                  <a:pt x="984" y="0"/>
                </a:lnTo>
                <a:lnTo>
                  <a:pt x="943" y="39"/>
                </a:lnTo>
                <a:lnTo>
                  <a:pt x="912" y="39"/>
                </a:lnTo>
                <a:lnTo>
                  <a:pt x="871" y="59"/>
                </a:lnTo>
                <a:lnTo>
                  <a:pt x="830" y="59"/>
                </a:lnTo>
                <a:lnTo>
                  <a:pt x="818" y="59"/>
                </a:lnTo>
                <a:lnTo>
                  <a:pt x="787" y="71"/>
                </a:lnTo>
                <a:lnTo>
                  <a:pt x="756" y="89"/>
                </a:lnTo>
                <a:lnTo>
                  <a:pt x="726" y="99"/>
                </a:lnTo>
                <a:lnTo>
                  <a:pt x="705" y="108"/>
                </a:lnTo>
                <a:lnTo>
                  <a:pt x="684" y="108"/>
                </a:lnTo>
                <a:lnTo>
                  <a:pt x="674" y="99"/>
                </a:lnTo>
                <a:lnTo>
                  <a:pt x="684" y="118"/>
                </a:lnTo>
                <a:lnTo>
                  <a:pt x="684" y="138"/>
                </a:lnTo>
                <a:lnTo>
                  <a:pt x="684" y="148"/>
                </a:lnTo>
                <a:lnTo>
                  <a:pt x="643" y="138"/>
                </a:lnTo>
                <a:lnTo>
                  <a:pt x="623" y="158"/>
                </a:lnTo>
                <a:lnTo>
                  <a:pt x="623" y="177"/>
                </a:lnTo>
                <a:lnTo>
                  <a:pt x="580" y="187"/>
                </a:lnTo>
                <a:lnTo>
                  <a:pt x="559" y="207"/>
                </a:lnTo>
                <a:lnTo>
                  <a:pt x="519" y="246"/>
                </a:lnTo>
                <a:lnTo>
                  <a:pt x="508" y="266"/>
                </a:lnTo>
                <a:lnTo>
                  <a:pt x="488" y="286"/>
                </a:lnTo>
                <a:lnTo>
                  <a:pt x="477" y="296"/>
                </a:lnTo>
                <a:lnTo>
                  <a:pt x="467" y="286"/>
                </a:lnTo>
                <a:lnTo>
                  <a:pt x="467" y="266"/>
                </a:lnTo>
                <a:lnTo>
                  <a:pt x="446" y="286"/>
                </a:lnTo>
                <a:lnTo>
                  <a:pt x="414" y="304"/>
                </a:lnTo>
                <a:lnTo>
                  <a:pt x="373" y="325"/>
                </a:lnTo>
                <a:lnTo>
                  <a:pt x="332" y="353"/>
                </a:lnTo>
                <a:lnTo>
                  <a:pt x="311" y="373"/>
                </a:lnTo>
                <a:lnTo>
                  <a:pt x="291" y="373"/>
                </a:lnTo>
                <a:lnTo>
                  <a:pt x="281" y="363"/>
                </a:lnTo>
                <a:lnTo>
                  <a:pt x="291" y="345"/>
                </a:lnTo>
                <a:lnTo>
                  <a:pt x="281" y="325"/>
                </a:lnTo>
                <a:lnTo>
                  <a:pt x="291" y="304"/>
                </a:lnTo>
                <a:lnTo>
                  <a:pt x="260" y="304"/>
                </a:lnTo>
                <a:lnTo>
                  <a:pt x="239" y="315"/>
                </a:lnTo>
                <a:lnTo>
                  <a:pt x="229" y="325"/>
                </a:lnTo>
                <a:lnTo>
                  <a:pt x="217" y="335"/>
                </a:lnTo>
                <a:lnTo>
                  <a:pt x="197" y="325"/>
                </a:lnTo>
                <a:lnTo>
                  <a:pt x="188" y="315"/>
                </a:lnTo>
                <a:lnTo>
                  <a:pt x="178" y="296"/>
                </a:lnTo>
                <a:lnTo>
                  <a:pt x="178" y="276"/>
                </a:lnTo>
                <a:lnTo>
                  <a:pt x="166" y="256"/>
                </a:lnTo>
                <a:lnTo>
                  <a:pt x="156" y="246"/>
                </a:lnTo>
                <a:lnTo>
                  <a:pt x="147" y="236"/>
                </a:lnTo>
                <a:lnTo>
                  <a:pt x="135" y="236"/>
                </a:lnTo>
                <a:lnTo>
                  <a:pt x="115" y="246"/>
                </a:lnTo>
                <a:lnTo>
                  <a:pt x="104" y="227"/>
                </a:lnTo>
                <a:lnTo>
                  <a:pt x="84" y="207"/>
                </a:lnTo>
                <a:lnTo>
                  <a:pt x="73" y="197"/>
                </a:lnTo>
                <a:lnTo>
                  <a:pt x="63" y="197"/>
                </a:lnTo>
                <a:lnTo>
                  <a:pt x="43" y="187"/>
                </a:lnTo>
                <a:lnTo>
                  <a:pt x="33" y="177"/>
                </a:lnTo>
                <a:lnTo>
                  <a:pt x="22" y="148"/>
                </a:lnTo>
                <a:lnTo>
                  <a:pt x="12" y="118"/>
                </a:lnTo>
                <a:lnTo>
                  <a:pt x="0" y="89"/>
                </a:lnTo>
                <a:lnTo>
                  <a:pt x="12" y="59"/>
                </a:lnTo>
                <a:lnTo>
                  <a:pt x="33" y="0"/>
                </a:lnTo>
                <a:close/>
              </a:path>
            </a:pathLst>
          </a:custGeom>
          <a:solidFill>
            <a:srgbClr val="FFFFFF"/>
          </a:solidFill>
          <a:ln w="7938">
            <a:noFill/>
            <a:prstDash val="solid"/>
            <a:round/>
            <a:headEnd/>
            <a:tailEnd/>
          </a:ln>
        </p:spPr>
        <p:txBody>
          <a:bodyPr/>
          <a:lstStyle/>
          <a:p>
            <a:endParaRPr lang="en-GB"/>
          </a:p>
        </p:txBody>
      </p:sp>
      <p:sp>
        <p:nvSpPr>
          <p:cNvPr id="9237" name="Freeform 20"/>
          <p:cNvSpPr>
            <a:spLocks/>
          </p:cNvSpPr>
          <p:nvPr/>
        </p:nvSpPr>
        <p:spPr bwMode="auto">
          <a:xfrm>
            <a:off x="2906713" y="3506788"/>
            <a:ext cx="1795462" cy="1582737"/>
          </a:xfrm>
          <a:custGeom>
            <a:avLst/>
            <a:gdLst>
              <a:gd name="T0" fmla="*/ 2147483647 w 1190"/>
              <a:gd name="T1" fmla="*/ 2147483647 h 1138"/>
              <a:gd name="T2" fmla="*/ 2147483647 w 1190"/>
              <a:gd name="T3" fmla="*/ 2147483647 h 1138"/>
              <a:gd name="T4" fmla="*/ 2147483647 w 1190"/>
              <a:gd name="T5" fmla="*/ 2147483647 h 1138"/>
              <a:gd name="T6" fmla="*/ 2147483647 w 1190"/>
              <a:gd name="T7" fmla="*/ 2147483647 h 1138"/>
              <a:gd name="T8" fmla="*/ 2147483647 w 1190"/>
              <a:gd name="T9" fmla="*/ 2147483647 h 1138"/>
              <a:gd name="T10" fmla="*/ 2147483647 w 1190"/>
              <a:gd name="T11" fmla="*/ 2147483647 h 1138"/>
              <a:gd name="T12" fmla="*/ 2147483647 w 1190"/>
              <a:gd name="T13" fmla="*/ 2147483647 h 1138"/>
              <a:gd name="T14" fmla="*/ 2147483647 w 1190"/>
              <a:gd name="T15" fmla="*/ 2147483647 h 1138"/>
              <a:gd name="T16" fmla="*/ 2147483647 w 1190"/>
              <a:gd name="T17" fmla="*/ 2147483647 h 1138"/>
              <a:gd name="T18" fmla="*/ 2147483647 w 1190"/>
              <a:gd name="T19" fmla="*/ 2147483647 h 1138"/>
              <a:gd name="T20" fmla="*/ 2147483647 w 1190"/>
              <a:gd name="T21" fmla="*/ 2147483647 h 1138"/>
              <a:gd name="T22" fmla="*/ 2147483647 w 1190"/>
              <a:gd name="T23" fmla="*/ 2147483647 h 1138"/>
              <a:gd name="T24" fmla="*/ 2147483647 w 1190"/>
              <a:gd name="T25" fmla="*/ 2147483647 h 1138"/>
              <a:gd name="T26" fmla="*/ 2147483647 w 1190"/>
              <a:gd name="T27" fmla="*/ 2147483647 h 1138"/>
              <a:gd name="T28" fmla="*/ 2147483647 w 1190"/>
              <a:gd name="T29" fmla="*/ 2147483647 h 1138"/>
              <a:gd name="T30" fmla="*/ 2147483647 w 1190"/>
              <a:gd name="T31" fmla="*/ 2147483647 h 1138"/>
              <a:gd name="T32" fmla="*/ 2147483647 w 1190"/>
              <a:gd name="T33" fmla="*/ 2147483647 h 1138"/>
              <a:gd name="T34" fmla="*/ 2147483647 w 1190"/>
              <a:gd name="T35" fmla="*/ 2147483647 h 1138"/>
              <a:gd name="T36" fmla="*/ 2147483647 w 1190"/>
              <a:gd name="T37" fmla="*/ 2147483647 h 1138"/>
              <a:gd name="T38" fmla="*/ 2147483647 w 1190"/>
              <a:gd name="T39" fmla="*/ 2147483647 h 1138"/>
              <a:gd name="T40" fmla="*/ 2147483647 w 1190"/>
              <a:gd name="T41" fmla="*/ 2147483647 h 1138"/>
              <a:gd name="T42" fmla="*/ 2147483647 w 1190"/>
              <a:gd name="T43" fmla="*/ 2147483647 h 1138"/>
              <a:gd name="T44" fmla="*/ 2147483647 w 1190"/>
              <a:gd name="T45" fmla="*/ 2147483647 h 1138"/>
              <a:gd name="T46" fmla="*/ 2147483647 w 1190"/>
              <a:gd name="T47" fmla="*/ 2147483647 h 1138"/>
              <a:gd name="T48" fmla="*/ 2147483647 w 1190"/>
              <a:gd name="T49" fmla="*/ 2147483647 h 1138"/>
              <a:gd name="T50" fmla="*/ 2147483647 w 1190"/>
              <a:gd name="T51" fmla="*/ 2147483647 h 1138"/>
              <a:gd name="T52" fmla="*/ 2147483647 w 1190"/>
              <a:gd name="T53" fmla="*/ 2147483647 h 1138"/>
              <a:gd name="T54" fmla="*/ 2147483647 w 1190"/>
              <a:gd name="T55" fmla="*/ 2147483647 h 1138"/>
              <a:gd name="T56" fmla="*/ 2147483647 w 1190"/>
              <a:gd name="T57" fmla="*/ 2147483647 h 1138"/>
              <a:gd name="T58" fmla="*/ 2147483647 w 1190"/>
              <a:gd name="T59" fmla="*/ 2147483647 h 1138"/>
              <a:gd name="T60" fmla="*/ 2147483647 w 1190"/>
              <a:gd name="T61" fmla="*/ 2147483647 h 1138"/>
              <a:gd name="T62" fmla="*/ 2147483647 w 1190"/>
              <a:gd name="T63" fmla="*/ 2147483647 h 1138"/>
              <a:gd name="T64" fmla="*/ 2147483647 w 1190"/>
              <a:gd name="T65" fmla="*/ 2147483647 h 1138"/>
              <a:gd name="T66" fmla="*/ 2147483647 w 1190"/>
              <a:gd name="T67" fmla="*/ 2147483647 h 1138"/>
              <a:gd name="T68" fmla="*/ 2147483647 w 1190"/>
              <a:gd name="T69" fmla="*/ 2147483647 h 1138"/>
              <a:gd name="T70" fmla="*/ 2147483647 w 1190"/>
              <a:gd name="T71" fmla="*/ 2147483647 h 1138"/>
              <a:gd name="T72" fmla="*/ 2147483647 w 1190"/>
              <a:gd name="T73" fmla="*/ 2147483647 h 1138"/>
              <a:gd name="T74" fmla="*/ 2147483647 w 1190"/>
              <a:gd name="T75" fmla="*/ 2147483647 h 1138"/>
              <a:gd name="T76" fmla="*/ 2147483647 w 1190"/>
              <a:gd name="T77" fmla="*/ 2147483647 h 1138"/>
              <a:gd name="T78" fmla="*/ 2147483647 w 1190"/>
              <a:gd name="T79" fmla="*/ 2147483647 h 1138"/>
              <a:gd name="T80" fmla="*/ 2147483647 w 1190"/>
              <a:gd name="T81" fmla="*/ 2147483647 h 1138"/>
              <a:gd name="T82" fmla="*/ 2147483647 w 1190"/>
              <a:gd name="T83" fmla="*/ 2147483647 h 1138"/>
              <a:gd name="T84" fmla="*/ 2147483647 w 1190"/>
              <a:gd name="T85" fmla="*/ 2147483647 h 1138"/>
              <a:gd name="T86" fmla="*/ 2147483647 w 1190"/>
              <a:gd name="T87" fmla="*/ 2147483647 h 1138"/>
              <a:gd name="T88" fmla="*/ 2147483647 w 1190"/>
              <a:gd name="T89" fmla="*/ 2147483647 h 1138"/>
              <a:gd name="T90" fmla="*/ 2147483647 w 1190"/>
              <a:gd name="T91" fmla="*/ 2147483647 h 1138"/>
              <a:gd name="T92" fmla="*/ 2147483647 w 1190"/>
              <a:gd name="T93" fmla="*/ 2147483647 h 1138"/>
              <a:gd name="T94" fmla="*/ 2147483647 w 1190"/>
              <a:gd name="T95" fmla="*/ 2147483647 h 1138"/>
              <a:gd name="T96" fmla="*/ 2147483647 w 1190"/>
              <a:gd name="T97" fmla="*/ 2147483647 h 1138"/>
              <a:gd name="T98" fmla="*/ 2147483647 w 1190"/>
              <a:gd name="T99" fmla="*/ 2147483647 h 1138"/>
              <a:gd name="T100" fmla="*/ 2147483647 w 1190"/>
              <a:gd name="T101" fmla="*/ 2147483647 h 1138"/>
              <a:gd name="T102" fmla="*/ 2147483647 w 1190"/>
              <a:gd name="T103" fmla="*/ 2147483647 h 1138"/>
              <a:gd name="T104" fmla="*/ 2147483647 w 1190"/>
              <a:gd name="T105" fmla="*/ 2147483647 h 1138"/>
              <a:gd name="T106" fmla="*/ 2147483647 w 1190"/>
              <a:gd name="T107" fmla="*/ 2147483647 h 1138"/>
              <a:gd name="T108" fmla="*/ 2147483647 w 1190"/>
              <a:gd name="T109" fmla="*/ 2147483647 h 1138"/>
              <a:gd name="T110" fmla="*/ 2147483647 w 1190"/>
              <a:gd name="T111" fmla="*/ 2147483647 h 1138"/>
              <a:gd name="T112" fmla="*/ 2147483647 w 1190"/>
              <a:gd name="T113" fmla="*/ 2147483647 h 1138"/>
              <a:gd name="T114" fmla="*/ 2147483647 w 1190"/>
              <a:gd name="T115" fmla="*/ 2147483647 h 1138"/>
              <a:gd name="T116" fmla="*/ 2147483647 w 1190"/>
              <a:gd name="T117" fmla="*/ 2147483647 h 1138"/>
              <a:gd name="T118" fmla="*/ 2147483647 w 1190"/>
              <a:gd name="T119" fmla="*/ 2147483647 h 1138"/>
              <a:gd name="T120" fmla="*/ 2147483647 w 1190"/>
              <a:gd name="T121" fmla="*/ 2147483647 h 1138"/>
              <a:gd name="T122" fmla="*/ 2147483647 w 1190"/>
              <a:gd name="T123" fmla="*/ 2147483647 h 1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90"/>
              <a:gd name="T187" fmla="*/ 0 h 1138"/>
              <a:gd name="T188" fmla="*/ 1190 w 1190"/>
              <a:gd name="T189" fmla="*/ 1138 h 11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90" h="1138">
                <a:moveTo>
                  <a:pt x="611" y="113"/>
                </a:moveTo>
                <a:lnTo>
                  <a:pt x="606" y="102"/>
                </a:lnTo>
                <a:lnTo>
                  <a:pt x="606" y="93"/>
                </a:lnTo>
                <a:lnTo>
                  <a:pt x="606" y="78"/>
                </a:lnTo>
                <a:lnTo>
                  <a:pt x="611" y="68"/>
                </a:lnTo>
                <a:lnTo>
                  <a:pt x="611" y="53"/>
                </a:lnTo>
                <a:lnTo>
                  <a:pt x="611" y="43"/>
                </a:lnTo>
                <a:lnTo>
                  <a:pt x="611" y="29"/>
                </a:lnTo>
                <a:lnTo>
                  <a:pt x="611" y="24"/>
                </a:lnTo>
                <a:lnTo>
                  <a:pt x="626" y="14"/>
                </a:lnTo>
                <a:lnTo>
                  <a:pt x="637" y="14"/>
                </a:lnTo>
                <a:lnTo>
                  <a:pt x="652" y="10"/>
                </a:lnTo>
                <a:lnTo>
                  <a:pt x="663" y="5"/>
                </a:lnTo>
                <a:lnTo>
                  <a:pt x="678" y="5"/>
                </a:lnTo>
                <a:lnTo>
                  <a:pt x="693" y="0"/>
                </a:lnTo>
                <a:lnTo>
                  <a:pt x="704" y="14"/>
                </a:lnTo>
                <a:lnTo>
                  <a:pt x="704" y="24"/>
                </a:lnTo>
                <a:lnTo>
                  <a:pt x="704" y="34"/>
                </a:lnTo>
                <a:lnTo>
                  <a:pt x="709" y="38"/>
                </a:lnTo>
                <a:lnTo>
                  <a:pt x="720" y="43"/>
                </a:lnTo>
                <a:lnTo>
                  <a:pt x="725" y="48"/>
                </a:lnTo>
                <a:lnTo>
                  <a:pt x="740" y="43"/>
                </a:lnTo>
                <a:lnTo>
                  <a:pt x="750" y="38"/>
                </a:lnTo>
                <a:lnTo>
                  <a:pt x="762" y="51"/>
                </a:lnTo>
                <a:lnTo>
                  <a:pt x="762" y="72"/>
                </a:lnTo>
                <a:lnTo>
                  <a:pt x="776" y="78"/>
                </a:lnTo>
                <a:lnTo>
                  <a:pt x="787" y="83"/>
                </a:lnTo>
                <a:lnTo>
                  <a:pt x="792" y="93"/>
                </a:lnTo>
                <a:lnTo>
                  <a:pt x="798" y="102"/>
                </a:lnTo>
                <a:lnTo>
                  <a:pt x="798" y="107"/>
                </a:lnTo>
                <a:lnTo>
                  <a:pt x="802" y="102"/>
                </a:lnTo>
                <a:lnTo>
                  <a:pt x="813" y="107"/>
                </a:lnTo>
                <a:lnTo>
                  <a:pt x="823" y="102"/>
                </a:lnTo>
                <a:lnTo>
                  <a:pt x="834" y="113"/>
                </a:lnTo>
                <a:lnTo>
                  <a:pt x="839" y="117"/>
                </a:lnTo>
                <a:lnTo>
                  <a:pt x="834" y="122"/>
                </a:lnTo>
                <a:lnTo>
                  <a:pt x="828" y="137"/>
                </a:lnTo>
                <a:lnTo>
                  <a:pt x="839" y="137"/>
                </a:lnTo>
                <a:lnTo>
                  <a:pt x="834" y="147"/>
                </a:lnTo>
                <a:lnTo>
                  <a:pt x="834" y="152"/>
                </a:lnTo>
                <a:lnTo>
                  <a:pt x="859" y="157"/>
                </a:lnTo>
                <a:lnTo>
                  <a:pt x="875" y="152"/>
                </a:lnTo>
                <a:lnTo>
                  <a:pt x="880" y="142"/>
                </a:lnTo>
                <a:lnTo>
                  <a:pt x="886" y="137"/>
                </a:lnTo>
                <a:lnTo>
                  <a:pt x="895" y="132"/>
                </a:lnTo>
                <a:lnTo>
                  <a:pt x="900" y="132"/>
                </a:lnTo>
                <a:lnTo>
                  <a:pt x="895" y="142"/>
                </a:lnTo>
                <a:lnTo>
                  <a:pt x="895" y="152"/>
                </a:lnTo>
                <a:lnTo>
                  <a:pt x="895" y="157"/>
                </a:lnTo>
                <a:lnTo>
                  <a:pt x="895" y="162"/>
                </a:lnTo>
                <a:lnTo>
                  <a:pt x="895" y="176"/>
                </a:lnTo>
                <a:lnTo>
                  <a:pt x="900" y="181"/>
                </a:lnTo>
                <a:lnTo>
                  <a:pt x="911" y="186"/>
                </a:lnTo>
                <a:lnTo>
                  <a:pt x="922" y="191"/>
                </a:lnTo>
                <a:lnTo>
                  <a:pt x="932" y="196"/>
                </a:lnTo>
                <a:lnTo>
                  <a:pt x="937" y="206"/>
                </a:lnTo>
                <a:lnTo>
                  <a:pt x="947" y="216"/>
                </a:lnTo>
                <a:lnTo>
                  <a:pt x="965" y="212"/>
                </a:lnTo>
                <a:lnTo>
                  <a:pt x="984" y="211"/>
                </a:lnTo>
                <a:lnTo>
                  <a:pt x="988" y="230"/>
                </a:lnTo>
                <a:lnTo>
                  <a:pt x="1015" y="221"/>
                </a:lnTo>
                <a:lnTo>
                  <a:pt x="1025" y="225"/>
                </a:lnTo>
                <a:lnTo>
                  <a:pt x="1030" y="225"/>
                </a:lnTo>
                <a:lnTo>
                  <a:pt x="1051" y="240"/>
                </a:lnTo>
                <a:lnTo>
                  <a:pt x="1056" y="250"/>
                </a:lnTo>
                <a:lnTo>
                  <a:pt x="1061" y="260"/>
                </a:lnTo>
                <a:lnTo>
                  <a:pt x="1066" y="270"/>
                </a:lnTo>
                <a:lnTo>
                  <a:pt x="1071" y="260"/>
                </a:lnTo>
                <a:lnTo>
                  <a:pt x="1082" y="270"/>
                </a:lnTo>
                <a:lnTo>
                  <a:pt x="1105" y="274"/>
                </a:lnTo>
                <a:lnTo>
                  <a:pt x="1118" y="275"/>
                </a:lnTo>
                <a:lnTo>
                  <a:pt x="1123" y="265"/>
                </a:lnTo>
                <a:lnTo>
                  <a:pt x="1134" y="265"/>
                </a:lnTo>
                <a:lnTo>
                  <a:pt x="1134" y="275"/>
                </a:lnTo>
                <a:lnTo>
                  <a:pt x="1155" y="279"/>
                </a:lnTo>
                <a:lnTo>
                  <a:pt x="1172" y="283"/>
                </a:lnTo>
                <a:lnTo>
                  <a:pt x="1190" y="294"/>
                </a:lnTo>
                <a:lnTo>
                  <a:pt x="1176" y="312"/>
                </a:lnTo>
                <a:lnTo>
                  <a:pt x="1164" y="329"/>
                </a:lnTo>
                <a:lnTo>
                  <a:pt x="1155" y="343"/>
                </a:lnTo>
                <a:lnTo>
                  <a:pt x="1149" y="363"/>
                </a:lnTo>
                <a:lnTo>
                  <a:pt x="1139" y="377"/>
                </a:lnTo>
                <a:lnTo>
                  <a:pt x="1139" y="392"/>
                </a:lnTo>
                <a:lnTo>
                  <a:pt x="1134" y="402"/>
                </a:lnTo>
                <a:lnTo>
                  <a:pt x="1134" y="417"/>
                </a:lnTo>
                <a:lnTo>
                  <a:pt x="1128" y="432"/>
                </a:lnTo>
                <a:lnTo>
                  <a:pt x="1128" y="441"/>
                </a:lnTo>
                <a:lnTo>
                  <a:pt x="1128" y="451"/>
                </a:lnTo>
                <a:lnTo>
                  <a:pt x="1128" y="455"/>
                </a:lnTo>
                <a:lnTo>
                  <a:pt x="1128" y="465"/>
                </a:lnTo>
                <a:lnTo>
                  <a:pt x="1128" y="471"/>
                </a:lnTo>
                <a:lnTo>
                  <a:pt x="1128" y="476"/>
                </a:lnTo>
                <a:lnTo>
                  <a:pt x="1123" y="486"/>
                </a:lnTo>
                <a:lnTo>
                  <a:pt x="1113" y="486"/>
                </a:lnTo>
                <a:lnTo>
                  <a:pt x="1102" y="486"/>
                </a:lnTo>
                <a:lnTo>
                  <a:pt x="1093" y="480"/>
                </a:lnTo>
                <a:lnTo>
                  <a:pt x="1087" y="480"/>
                </a:lnTo>
                <a:lnTo>
                  <a:pt x="1082" y="491"/>
                </a:lnTo>
                <a:lnTo>
                  <a:pt x="1077" y="501"/>
                </a:lnTo>
                <a:lnTo>
                  <a:pt x="1071" y="505"/>
                </a:lnTo>
                <a:lnTo>
                  <a:pt x="1077" y="510"/>
                </a:lnTo>
                <a:lnTo>
                  <a:pt x="1082" y="510"/>
                </a:lnTo>
                <a:lnTo>
                  <a:pt x="1071" y="525"/>
                </a:lnTo>
                <a:lnTo>
                  <a:pt x="1061" y="529"/>
                </a:lnTo>
                <a:lnTo>
                  <a:pt x="1056" y="539"/>
                </a:lnTo>
                <a:lnTo>
                  <a:pt x="1041" y="554"/>
                </a:lnTo>
                <a:lnTo>
                  <a:pt x="1035" y="559"/>
                </a:lnTo>
                <a:lnTo>
                  <a:pt x="1025" y="569"/>
                </a:lnTo>
                <a:lnTo>
                  <a:pt x="1020" y="584"/>
                </a:lnTo>
                <a:lnTo>
                  <a:pt x="1010" y="593"/>
                </a:lnTo>
                <a:lnTo>
                  <a:pt x="999" y="603"/>
                </a:lnTo>
                <a:lnTo>
                  <a:pt x="994" y="613"/>
                </a:lnTo>
                <a:lnTo>
                  <a:pt x="988" y="623"/>
                </a:lnTo>
                <a:lnTo>
                  <a:pt x="988" y="628"/>
                </a:lnTo>
                <a:lnTo>
                  <a:pt x="984" y="643"/>
                </a:lnTo>
                <a:lnTo>
                  <a:pt x="984" y="648"/>
                </a:lnTo>
                <a:lnTo>
                  <a:pt x="974" y="657"/>
                </a:lnTo>
                <a:lnTo>
                  <a:pt x="988" y="657"/>
                </a:lnTo>
                <a:lnTo>
                  <a:pt x="994" y="657"/>
                </a:lnTo>
                <a:lnTo>
                  <a:pt x="1025" y="623"/>
                </a:lnTo>
                <a:lnTo>
                  <a:pt x="1041" y="623"/>
                </a:lnTo>
                <a:lnTo>
                  <a:pt x="1066" y="628"/>
                </a:lnTo>
                <a:lnTo>
                  <a:pt x="1066" y="638"/>
                </a:lnTo>
                <a:lnTo>
                  <a:pt x="1066" y="662"/>
                </a:lnTo>
                <a:lnTo>
                  <a:pt x="1071" y="662"/>
                </a:lnTo>
                <a:lnTo>
                  <a:pt x="1071" y="672"/>
                </a:lnTo>
                <a:lnTo>
                  <a:pt x="1082" y="677"/>
                </a:lnTo>
                <a:lnTo>
                  <a:pt x="1093" y="691"/>
                </a:lnTo>
                <a:lnTo>
                  <a:pt x="1077" y="697"/>
                </a:lnTo>
                <a:lnTo>
                  <a:pt x="1071" y="702"/>
                </a:lnTo>
                <a:lnTo>
                  <a:pt x="1066" y="717"/>
                </a:lnTo>
                <a:lnTo>
                  <a:pt x="1077" y="721"/>
                </a:lnTo>
                <a:lnTo>
                  <a:pt x="1082" y="735"/>
                </a:lnTo>
                <a:lnTo>
                  <a:pt x="1087" y="745"/>
                </a:lnTo>
                <a:lnTo>
                  <a:pt x="1093" y="751"/>
                </a:lnTo>
                <a:lnTo>
                  <a:pt x="1093" y="760"/>
                </a:lnTo>
                <a:lnTo>
                  <a:pt x="1093" y="775"/>
                </a:lnTo>
                <a:lnTo>
                  <a:pt x="1077" y="790"/>
                </a:lnTo>
                <a:lnTo>
                  <a:pt x="1077" y="794"/>
                </a:lnTo>
                <a:lnTo>
                  <a:pt x="1046" y="799"/>
                </a:lnTo>
                <a:lnTo>
                  <a:pt x="1051" y="810"/>
                </a:lnTo>
                <a:lnTo>
                  <a:pt x="1061" y="810"/>
                </a:lnTo>
                <a:lnTo>
                  <a:pt x="1056" y="824"/>
                </a:lnTo>
                <a:lnTo>
                  <a:pt x="1066" y="829"/>
                </a:lnTo>
                <a:lnTo>
                  <a:pt x="1077" y="829"/>
                </a:lnTo>
                <a:lnTo>
                  <a:pt x="1082" y="834"/>
                </a:lnTo>
                <a:lnTo>
                  <a:pt x="1093" y="849"/>
                </a:lnTo>
                <a:lnTo>
                  <a:pt x="1082" y="849"/>
                </a:lnTo>
                <a:lnTo>
                  <a:pt x="1077" y="859"/>
                </a:lnTo>
                <a:lnTo>
                  <a:pt x="1071" y="868"/>
                </a:lnTo>
                <a:lnTo>
                  <a:pt x="1066" y="878"/>
                </a:lnTo>
                <a:lnTo>
                  <a:pt x="1071" y="878"/>
                </a:lnTo>
                <a:lnTo>
                  <a:pt x="1071" y="888"/>
                </a:lnTo>
                <a:lnTo>
                  <a:pt x="1071" y="898"/>
                </a:lnTo>
                <a:lnTo>
                  <a:pt x="1087" y="913"/>
                </a:lnTo>
                <a:lnTo>
                  <a:pt x="1102" y="922"/>
                </a:lnTo>
                <a:lnTo>
                  <a:pt x="1118" y="927"/>
                </a:lnTo>
                <a:lnTo>
                  <a:pt x="1128" y="927"/>
                </a:lnTo>
                <a:lnTo>
                  <a:pt x="1139" y="922"/>
                </a:lnTo>
                <a:lnTo>
                  <a:pt x="1144" y="922"/>
                </a:lnTo>
                <a:lnTo>
                  <a:pt x="1155" y="927"/>
                </a:lnTo>
                <a:lnTo>
                  <a:pt x="1149" y="942"/>
                </a:lnTo>
                <a:lnTo>
                  <a:pt x="1139" y="952"/>
                </a:lnTo>
                <a:lnTo>
                  <a:pt x="1134" y="971"/>
                </a:lnTo>
                <a:lnTo>
                  <a:pt x="1113" y="987"/>
                </a:lnTo>
                <a:lnTo>
                  <a:pt x="1093" y="981"/>
                </a:lnTo>
                <a:lnTo>
                  <a:pt x="1087" y="991"/>
                </a:lnTo>
                <a:lnTo>
                  <a:pt x="1093" y="1001"/>
                </a:lnTo>
                <a:lnTo>
                  <a:pt x="1077" y="1016"/>
                </a:lnTo>
                <a:lnTo>
                  <a:pt x="1071" y="1020"/>
                </a:lnTo>
                <a:lnTo>
                  <a:pt x="1061" y="1020"/>
                </a:lnTo>
                <a:lnTo>
                  <a:pt x="1051" y="1035"/>
                </a:lnTo>
                <a:lnTo>
                  <a:pt x="1046" y="1045"/>
                </a:lnTo>
                <a:lnTo>
                  <a:pt x="1041" y="1050"/>
                </a:lnTo>
                <a:lnTo>
                  <a:pt x="1030" y="1045"/>
                </a:lnTo>
                <a:lnTo>
                  <a:pt x="1015" y="1055"/>
                </a:lnTo>
                <a:lnTo>
                  <a:pt x="1015" y="1060"/>
                </a:lnTo>
                <a:lnTo>
                  <a:pt x="999" y="1060"/>
                </a:lnTo>
                <a:lnTo>
                  <a:pt x="988" y="1070"/>
                </a:lnTo>
                <a:lnTo>
                  <a:pt x="974" y="1065"/>
                </a:lnTo>
                <a:lnTo>
                  <a:pt x="958" y="1060"/>
                </a:lnTo>
                <a:lnTo>
                  <a:pt x="947" y="1055"/>
                </a:lnTo>
                <a:lnTo>
                  <a:pt x="932" y="1050"/>
                </a:lnTo>
                <a:lnTo>
                  <a:pt x="922" y="1045"/>
                </a:lnTo>
                <a:lnTo>
                  <a:pt x="911" y="1040"/>
                </a:lnTo>
                <a:lnTo>
                  <a:pt x="906" y="1035"/>
                </a:lnTo>
                <a:lnTo>
                  <a:pt x="906" y="1025"/>
                </a:lnTo>
                <a:lnTo>
                  <a:pt x="886" y="1025"/>
                </a:lnTo>
                <a:lnTo>
                  <a:pt x="880" y="1020"/>
                </a:lnTo>
                <a:lnTo>
                  <a:pt x="875" y="1016"/>
                </a:lnTo>
                <a:lnTo>
                  <a:pt x="864" y="1010"/>
                </a:lnTo>
                <a:lnTo>
                  <a:pt x="864" y="1020"/>
                </a:lnTo>
                <a:lnTo>
                  <a:pt x="849" y="1020"/>
                </a:lnTo>
                <a:lnTo>
                  <a:pt x="839" y="1020"/>
                </a:lnTo>
                <a:lnTo>
                  <a:pt x="839" y="1010"/>
                </a:lnTo>
                <a:lnTo>
                  <a:pt x="839" y="1001"/>
                </a:lnTo>
                <a:lnTo>
                  <a:pt x="839" y="996"/>
                </a:lnTo>
                <a:lnTo>
                  <a:pt x="828" y="996"/>
                </a:lnTo>
                <a:lnTo>
                  <a:pt x="823" y="1001"/>
                </a:lnTo>
                <a:lnTo>
                  <a:pt x="823" y="1005"/>
                </a:lnTo>
                <a:lnTo>
                  <a:pt x="813" y="1005"/>
                </a:lnTo>
                <a:lnTo>
                  <a:pt x="808" y="1001"/>
                </a:lnTo>
                <a:lnTo>
                  <a:pt x="798" y="996"/>
                </a:lnTo>
                <a:lnTo>
                  <a:pt x="782" y="996"/>
                </a:lnTo>
                <a:lnTo>
                  <a:pt x="776" y="996"/>
                </a:lnTo>
                <a:lnTo>
                  <a:pt x="761" y="1001"/>
                </a:lnTo>
                <a:lnTo>
                  <a:pt x="745" y="1010"/>
                </a:lnTo>
                <a:lnTo>
                  <a:pt x="730" y="1025"/>
                </a:lnTo>
                <a:lnTo>
                  <a:pt x="715" y="1025"/>
                </a:lnTo>
                <a:lnTo>
                  <a:pt x="698" y="1035"/>
                </a:lnTo>
                <a:lnTo>
                  <a:pt x="688" y="1050"/>
                </a:lnTo>
                <a:lnTo>
                  <a:pt x="684" y="1065"/>
                </a:lnTo>
                <a:lnTo>
                  <a:pt x="678" y="1089"/>
                </a:lnTo>
                <a:lnTo>
                  <a:pt x="678" y="1109"/>
                </a:lnTo>
                <a:lnTo>
                  <a:pt x="673" y="1119"/>
                </a:lnTo>
                <a:lnTo>
                  <a:pt x="684" y="1119"/>
                </a:lnTo>
                <a:lnTo>
                  <a:pt x="688" y="1133"/>
                </a:lnTo>
                <a:lnTo>
                  <a:pt x="673" y="1129"/>
                </a:lnTo>
                <a:lnTo>
                  <a:pt x="663" y="1129"/>
                </a:lnTo>
                <a:lnTo>
                  <a:pt x="652" y="1133"/>
                </a:lnTo>
                <a:lnTo>
                  <a:pt x="637" y="1133"/>
                </a:lnTo>
                <a:lnTo>
                  <a:pt x="626" y="1138"/>
                </a:lnTo>
                <a:lnTo>
                  <a:pt x="616" y="1138"/>
                </a:lnTo>
                <a:lnTo>
                  <a:pt x="606" y="1133"/>
                </a:lnTo>
                <a:lnTo>
                  <a:pt x="590" y="1129"/>
                </a:lnTo>
                <a:lnTo>
                  <a:pt x="580" y="1129"/>
                </a:lnTo>
                <a:lnTo>
                  <a:pt x="574" y="1138"/>
                </a:lnTo>
                <a:lnTo>
                  <a:pt x="564" y="1133"/>
                </a:lnTo>
                <a:lnTo>
                  <a:pt x="564" y="1124"/>
                </a:lnTo>
                <a:lnTo>
                  <a:pt x="554" y="1124"/>
                </a:lnTo>
                <a:lnTo>
                  <a:pt x="549" y="1114"/>
                </a:lnTo>
                <a:lnTo>
                  <a:pt x="544" y="1109"/>
                </a:lnTo>
                <a:lnTo>
                  <a:pt x="539" y="1099"/>
                </a:lnTo>
                <a:lnTo>
                  <a:pt x="528" y="1094"/>
                </a:lnTo>
                <a:lnTo>
                  <a:pt x="523" y="1094"/>
                </a:lnTo>
                <a:lnTo>
                  <a:pt x="518" y="1094"/>
                </a:lnTo>
                <a:lnTo>
                  <a:pt x="513" y="1099"/>
                </a:lnTo>
                <a:lnTo>
                  <a:pt x="507" y="1094"/>
                </a:lnTo>
                <a:lnTo>
                  <a:pt x="502" y="1084"/>
                </a:lnTo>
                <a:lnTo>
                  <a:pt x="492" y="1084"/>
                </a:lnTo>
                <a:lnTo>
                  <a:pt x="481" y="1084"/>
                </a:lnTo>
                <a:lnTo>
                  <a:pt x="481" y="1074"/>
                </a:lnTo>
                <a:lnTo>
                  <a:pt x="466" y="1074"/>
                </a:lnTo>
                <a:lnTo>
                  <a:pt x="455" y="1074"/>
                </a:lnTo>
                <a:lnTo>
                  <a:pt x="450" y="1065"/>
                </a:lnTo>
                <a:lnTo>
                  <a:pt x="436" y="1060"/>
                </a:lnTo>
                <a:lnTo>
                  <a:pt x="436" y="1070"/>
                </a:lnTo>
                <a:lnTo>
                  <a:pt x="436" y="1079"/>
                </a:lnTo>
                <a:lnTo>
                  <a:pt x="430" y="1079"/>
                </a:lnTo>
                <a:lnTo>
                  <a:pt x="414" y="1079"/>
                </a:lnTo>
                <a:lnTo>
                  <a:pt x="409" y="1079"/>
                </a:lnTo>
                <a:lnTo>
                  <a:pt x="409" y="1074"/>
                </a:lnTo>
                <a:lnTo>
                  <a:pt x="403" y="1079"/>
                </a:lnTo>
                <a:lnTo>
                  <a:pt x="399" y="1084"/>
                </a:lnTo>
                <a:lnTo>
                  <a:pt x="394" y="1079"/>
                </a:lnTo>
                <a:lnTo>
                  <a:pt x="383" y="1074"/>
                </a:lnTo>
                <a:lnTo>
                  <a:pt x="373" y="1079"/>
                </a:lnTo>
                <a:lnTo>
                  <a:pt x="362" y="1074"/>
                </a:lnTo>
                <a:lnTo>
                  <a:pt x="357" y="1065"/>
                </a:lnTo>
                <a:lnTo>
                  <a:pt x="352" y="1060"/>
                </a:lnTo>
                <a:lnTo>
                  <a:pt x="342" y="1055"/>
                </a:lnTo>
                <a:lnTo>
                  <a:pt x="331" y="1055"/>
                </a:lnTo>
                <a:lnTo>
                  <a:pt x="326" y="1060"/>
                </a:lnTo>
                <a:lnTo>
                  <a:pt x="311" y="1060"/>
                </a:lnTo>
                <a:lnTo>
                  <a:pt x="311" y="1055"/>
                </a:lnTo>
                <a:lnTo>
                  <a:pt x="301" y="1045"/>
                </a:lnTo>
                <a:lnTo>
                  <a:pt x="299" y="1041"/>
                </a:lnTo>
                <a:lnTo>
                  <a:pt x="295" y="1035"/>
                </a:lnTo>
                <a:lnTo>
                  <a:pt x="284" y="1035"/>
                </a:lnTo>
                <a:lnTo>
                  <a:pt x="279" y="1030"/>
                </a:lnTo>
                <a:lnTo>
                  <a:pt x="275" y="1025"/>
                </a:lnTo>
                <a:lnTo>
                  <a:pt x="270" y="1025"/>
                </a:lnTo>
                <a:lnTo>
                  <a:pt x="259" y="1020"/>
                </a:lnTo>
                <a:lnTo>
                  <a:pt x="249" y="1020"/>
                </a:lnTo>
                <a:lnTo>
                  <a:pt x="243" y="1016"/>
                </a:lnTo>
                <a:lnTo>
                  <a:pt x="243" y="1010"/>
                </a:lnTo>
                <a:lnTo>
                  <a:pt x="238" y="1005"/>
                </a:lnTo>
                <a:lnTo>
                  <a:pt x="238" y="1010"/>
                </a:lnTo>
                <a:lnTo>
                  <a:pt x="228" y="1016"/>
                </a:lnTo>
                <a:lnTo>
                  <a:pt x="228" y="1005"/>
                </a:lnTo>
                <a:lnTo>
                  <a:pt x="233" y="987"/>
                </a:lnTo>
                <a:lnTo>
                  <a:pt x="223" y="981"/>
                </a:lnTo>
                <a:lnTo>
                  <a:pt x="218" y="987"/>
                </a:lnTo>
                <a:lnTo>
                  <a:pt x="212" y="987"/>
                </a:lnTo>
                <a:lnTo>
                  <a:pt x="197" y="967"/>
                </a:lnTo>
                <a:lnTo>
                  <a:pt x="212" y="962"/>
                </a:lnTo>
                <a:lnTo>
                  <a:pt x="228" y="942"/>
                </a:lnTo>
                <a:lnTo>
                  <a:pt x="243" y="913"/>
                </a:lnTo>
                <a:lnTo>
                  <a:pt x="265" y="849"/>
                </a:lnTo>
                <a:lnTo>
                  <a:pt x="270" y="819"/>
                </a:lnTo>
                <a:lnTo>
                  <a:pt x="275" y="814"/>
                </a:lnTo>
                <a:lnTo>
                  <a:pt x="284" y="810"/>
                </a:lnTo>
                <a:lnTo>
                  <a:pt x="290" y="810"/>
                </a:lnTo>
                <a:lnTo>
                  <a:pt x="290" y="804"/>
                </a:lnTo>
                <a:lnTo>
                  <a:pt x="284" y="799"/>
                </a:lnTo>
                <a:lnTo>
                  <a:pt x="279" y="794"/>
                </a:lnTo>
                <a:lnTo>
                  <a:pt x="275" y="799"/>
                </a:lnTo>
                <a:lnTo>
                  <a:pt x="270" y="804"/>
                </a:lnTo>
                <a:lnTo>
                  <a:pt x="270" y="799"/>
                </a:lnTo>
                <a:lnTo>
                  <a:pt x="284" y="730"/>
                </a:lnTo>
                <a:lnTo>
                  <a:pt x="295" y="702"/>
                </a:lnTo>
                <a:lnTo>
                  <a:pt x="301" y="691"/>
                </a:lnTo>
                <a:lnTo>
                  <a:pt x="301" y="702"/>
                </a:lnTo>
                <a:lnTo>
                  <a:pt x="321" y="721"/>
                </a:lnTo>
                <a:lnTo>
                  <a:pt x="326" y="735"/>
                </a:lnTo>
                <a:lnTo>
                  <a:pt x="326" y="760"/>
                </a:lnTo>
                <a:lnTo>
                  <a:pt x="331" y="770"/>
                </a:lnTo>
                <a:lnTo>
                  <a:pt x="337" y="775"/>
                </a:lnTo>
                <a:lnTo>
                  <a:pt x="342" y="770"/>
                </a:lnTo>
                <a:lnTo>
                  <a:pt x="342" y="765"/>
                </a:lnTo>
                <a:lnTo>
                  <a:pt x="337" y="760"/>
                </a:lnTo>
                <a:lnTo>
                  <a:pt x="331" y="751"/>
                </a:lnTo>
                <a:lnTo>
                  <a:pt x="331" y="740"/>
                </a:lnTo>
                <a:lnTo>
                  <a:pt x="331" y="726"/>
                </a:lnTo>
                <a:lnTo>
                  <a:pt x="326" y="712"/>
                </a:lnTo>
                <a:lnTo>
                  <a:pt x="321" y="702"/>
                </a:lnTo>
                <a:lnTo>
                  <a:pt x="316" y="697"/>
                </a:lnTo>
                <a:lnTo>
                  <a:pt x="311" y="691"/>
                </a:lnTo>
                <a:lnTo>
                  <a:pt x="306" y="687"/>
                </a:lnTo>
                <a:lnTo>
                  <a:pt x="295" y="677"/>
                </a:lnTo>
                <a:lnTo>
                  <a:pt x="290" y="672"/>
                </a:lnTo>
                <a:lnTo>
                  <a:pt x="284" y="667"/>
                </a:lnTo>
                <a:lnTo>
                  <a:pt x="295" y="662"/>
                </a:lnTo>
                <a:lnTo>
                  <a:pt x="301" y="652"/>
                </a:lnTo>
                <a:lnTo>
                  <a:pt x="306" y="648"/>
                </a:lnTo>
                <a:lnTo>
                  <a:pt x="306" y="638"/>
                </a:lnTo>
                <a:lnTo>
                  <a:pt x="306" y="628"/>
                </a:lnTo>
                <a:lnTo>
                  <a:pt x="295" y="618"/>
                </a:lnTo>
                <a:lnTo>
                  <a:pt x="295" y="613"/>
                </a:lnTo>
                <a:lnTo>
                  <a:pt x="301" y="608"/>
                </a:lnTo>
                <a:lnTo>
                  <a:pt x="301" y="598"/>
                </a:lnTo>
                <a:lnTo>
                  <a:pt x="290" y="593"/>
                </a:lnTo>
                <a:lnTo>
                  <a:pt x="275" y="584"/>
                </a:lnTo>
                <a:lnTo>
                  <a:pt x="265" y="579"/>
                </a:lnTo>
                <a:lnTo>
                  <a:pt x="254" y="574"/>
                </a:lnTo>
                <a:lnTo>
                  <a:pt x="249" y="564"/>
                </a:lnTo>
                <a:lnTo>
                  <a:pt x="238" y="549"/>
                </a:lnTo>
                <a:lnTo>
                  <a:pt x="228" y="529"/>
                </a:lnTo>
                <a:lnTo>
                  <a:pt x="218" y="515"/>
                </a:lnTo>
                <a:lnTo>
                  <a:pt x="218" y="505"/>
                </a:lnTo>
                <a:lnTo>
                  <a:pt x="228" y="495"/>
                </a:lnTo>
                <a:lnTo>
                  <a:pt x="233" y="495"/>
                </a:lnTo>
                <a:lnTo>
                  <a:pt x="223" y="480"/>
                </a:lnTo>
                <a:lnTo>
                  <a:pt x="218" y="476"/>
                </a:lnTo>
                <a:lnTo>
                  <a:pt x="223" y="465"/>
                </a:lnTo>
                <a:lnTo>
                  <a:pt x="223" y="461"/>
                </a:lnTo>
                <a:lnTo>
                  <a:pt x="249" y="461"/>
                </a:lnTo>
                <a:lnTo>
                  <a:pt x="243" y="455"/>
                </a:lnTo>
                <a:lnTo>
                  <a:pt x="233" y="451"/>
                </a:lnTo>
                <a:lnTo>
                  <a:pt x="223" y="451"/>
                </a:lnTo>
                <a:lnTo>
                  <a:pt x="218" y="455"/>
                </a:lnTo>
                <a:lnTo>
                  <a:pt x="212" y="455"/>
                </a:lnTo>
                <a:lnTo>
                  <a:pt x="202" y="455"/>
                </a:lnTo>
                <a:lnTo>
                  <a:pt x="192" y="451"/>
                </a:lnTo>
                <a:lnTo>
                  <a:pt x="187" y="441"/>
                </a:lnTo>
                <a:lnTo>
                  <a:pt x="197" y="437"/>
                </a:lnTo>
                <a:lnTo>
                  <a:pt x="197" y="427"/>
                </a:lnTo>
                <a:lnTo>
                  <a:pt x="207" y="427"/>
                </a:lnTo>
                <a:lnTo>
                  <a:pt x="197" y="422"/>
                </a:lnTo>
                <a:lnTo>
                  <a:pt x="192" y="422"/>
                </a:lnTo>
                <a:lnTo>
                  <a:pt x="166" y="422"/>
                </a:lnTo>
                <a:lnTo>
                  <a:pt x="160" y="412"/>
                </a:lnTo>
                <a:lnTo>
                  <a:pt x="166" y="412"/>
                </a:lnTo>
                <a:lnTo>
                  <a:pt x="171" y="412"/>
                </a:lnTo>
                <a:lnTo>
                  <a:pt x="171" y="407"/>
                </a:lnTo>
                <a:lnTo>
                  <a:pt x="166" y="407"/>
                </a:lnTo>
                <a:lnTo>
                  <a:pt x="160" y="407"/>
                </a:lnTo>
                <a:lnTo>
                  <a:pt x="155" y="402"/>
                </a:lnTo>
                <a:lnTo>
                  <a:pt x="155" y="407"/>
                </a:lnTo>
                <a:lnTo>
                  <a:pt x="150" y="407"/>
                </a:lnTo>
                <a:lnTo>
                  <a:pt x="146" y="407"/>
                </a:lnTo>
                <a:lnTo>
                  <a:pt x="140" y="417"/>
                </a:lnTo>
                <a:lnTo>
                  <a:pt x="135" y="417"/>
                </a:lnTo>
                <a:lnTo>
                  <a:pt x="135" y="412"/>
                </a:lnTo>
                <a:lnTo>
                  <a:pt x="130" y="402"/>
                </a:lnTo>
                <a:lnTo>
                  <a:pt x="135" y="397"/>
                </a:lnTo>
                <a:lnTo>
                  <a:pt x="114" y="387"/>
                </a:lnTo>
                <a:lnTo>
                  <a:pt x="104" y="377"/>
                </a:lnTo>
                <a:lnTo>
                  <a:pt x="89" y="373"/>
                </a:lnTo>
                <a:lnTo>
                  <a:pt x="72" y="363"/>
                </a:lnTo>
                <a:lnTo>
                  <a:pt x="72" y="353"/>
                </a:lnTo>
                <a:lnTo>
                  <a:pt x="68" y="353"/>
                </a:lnTo>
                <a:lnTo>
                  <a:pt x="57" y="358"/>
                </a:lnTo>
                <a:lnTo>
                  <a:pt x="47" y="353"/>
                </a:lnTo>
                <a:lnTo>
                  <a:pt x="47" y="358"/>
                </a:lnTo>
                <a:lnTo>
                  <a:pt x="42" y="363"/>
                </a:lnTo>
                <a:lnTo>
                  <a:pt x="31" y="363"/>
                </a:lnTo>
                <a:lnTo>
                  <a:pt x="31" y="353"/>
                </a:lnTo>
                <a:lnTo>
                  <a:pt x="26" y="343"/>
                </a:lnTo>
                <a:lnTo>
                  <a:pt x="26" y="338"/>
                </a:lnTo>
                <a:lnTo>
                  <a:pt x="0" y="328"/>
                </a:lnTo>
                <a:lnTo>
                  <a:pt x="5" y="323"/>
                </a:lnTo>
                <a:lnTo>
                  <a:pt x="22" y="318"/>
                </a:lnTo>
                <a:lnTo>
                  <a:pt x="31" y="323"/>
                </a:lnTo>
                <a:lnTo>
                  <a:pt x="42" y="323"/>
                </a:lnTo>
                <a:lnTo>
                  <a:pt x="47" y="318"/>
                </a:lnTo>
                <a:lnTo>
                  <a:pt x="42" y="308"/>
                </a:lnTo>
                <a:lnTo>
                  <a:pt x="31" y="304"/>
                </a:lnTo>
                <a:lnTo>
                  <a:pt x="26" y="308"/>
                </a:lnTo>
                <a:lnTo>
                  <a:pt x="22" y="308"/>
                </a:lnTo>
                <a:lnTo>
                  <a:pt x="22" y="304"/>
                </a:lnTo>
                <a:lnTo>
                  <a:pt x="16" y="299"/>
                </a:lnTo>
                <a:lnTo>
                  <a:pt x="22" y="295"/>
                </a:lnTo>
                <a:lnTo>
                  <a:pt x="36" y="299"/>
                </a:lnTo>
                <a:lnTo>
                  <a:pt x="47" y="304"/>
                </a:lnTo>
                <a:lnTo>
                  <a:pt x="52" y="304"/>
                </a:lnTo>
                <a:lnTo>
                  <a:pt x="52" y="295"/>
                </a:lnTo>
                <a:lnTo>
                  <a:pt x="42" y="289"/>
                </a:lnTo>
                <a:lnTo>
                  <a:pt x="31" y="284"/>
                </a:lnTo>
                <a:lnTo>
                  <a:pt x="22" y="284"/>
                </a:lnTo>
                <a:lnTo>
                  <a:pt x="5" y="289"/>
                </a:lnTo>
                <a:lnTo>
                  <a:pt x="5" y="275"/>
                </a:lnTo>
                <a:lnTo>
                  <a:pt x="11" y="265"/>
                </a:lnTo>
                <a:lnTo>
                  <a:pt x="22" y="260"/>
                </a:lnTo>
                <a:lnTo>
                  <a:pt x="31" y="254"/>
                </a:lnTo>
                <a:lnTo>
                  <a:pt x="42" y="254"/>
                </a:lnTo>
                <a:lnTo>
                  <a:pt x="52" y="250"/>
                </a:lnTo>
                <a:lnTo>
                  <a:pt x="63" y="254"/>
                </a:lnTo>
                <a:lnTo>
                  <a:pt x="78" y="250"/>
                </a:lnTo>
                <a:lnTo>
                  <a:pt x="83" y="250"/>
                </a:lnTo>
                <a:lnTo>
                  <a:pt x="89" y="254"/>
                </a:lnTo>
                <a:lnTo>
                  <a:pt x="93" y="260"/>
                </a:lnTo>
                <a:lnTo>
                  <a:pt x="99" y="260"/>
                </a:lnTo>
                <a:lnTo>
                  <a:pt x="99" y="254"/>
                </a:lnTo>
                <a:lnTo>
                  <a:pt x="109" y="254"/>
                </a:lnTo>
                <a:lnTo>
                  <a:pt x="114" y="260"/>
                </a:lnTo>
                <a:lnTo>
                  <a:pt x="119" y="254"/>
                </a:lnTo>
                <a:lnTo>
                  <a:pt x="130" y="240"/>
                </a:lnTo>
                <a:lnTo>
                  <a:pt x="135" y="240"/>
                </a:lnTo>
                <a:lnTo>
                  <a:pt x="140" y="245"/>
                </a:lnTo>
                <a:lnTo>
                  <a:pt x="155" y="245"/>
                </a:lnTo>
                <a:lnTo>
                  <a:pt x="171" y="240"/>
                </a:lnTo>
                <a:lnTo>
                  <a:pt x="197" y="284"/>
                </a:lnTo>
                <a:lnTo>
                  <a:pt x="218" y="279"/>
                </a:lnTo>
                <a:lnTo>
                  <a:pt x="228" y="275"/>
                </a:lnTo>
                <a:lnTo>
                  <a:pt x="238" y="279"/>
                </a:lnTo>
                <a:lnTo>
                  <a:pt x="243" y="284"/>
                </a:lnTo>
                <a:lnTo>
                  <a:pt x="254" y="284"/>
                </a:lnTo>
                <a:lnTo>
                  <a:pt x="254" y="295"/>
                </a:lnTo>
                <a:lnTo>
                  <a:pt x="259" y="299"/>
                </a:lnTo>
                <a:lnTo>
                  <a:pt x="265" y="295"/>
                </a:lnTo>
                <a:lnTo>
                  <a:pt x="265" y="289"/>
                </a:lnTo>
                <a:lnTo>
                  <a:pt x="265" y="279"/>
                </a:lnTo>
                <a:lnTo>
                  <a:pt x="275" y="275"/>
                </a:lnTo>
                <a:lnTo>
                  <a:pt x="275" y="284"/>
                </a:lnTo>
                <a:lnTo>
                  <a:pt x="290" y="289"/>
                </a:lnTo>
                <a:lnTo>
                  <a:pt x="301" y="289"/>
                </a:lnTo>
                <a:lnTo>
                  <a:pt x="306" y="289"/>
                </a:lnTo>
                <a:lnTo>
                  <a:pt x="311" y="284"/>
                </a:lnTo>
                <a:lnTo>
                  <a:pt x="306" y="275"/>
                </a:lnTo>
                <a:lnTo>
                  <a:pt x="301" y="265"/>
                </a:lnTo>
                <a:lnTo>
                  <a:pt x="306" y="254"/>
                </a:lnTo>
                <a:lnTo>
                  <a:pt x="306" y="240"/>
                </a:lnTo>
                <a:lnTo>
                  <a:pt x="306" y="225"/>
                </a:lnTo>
                <a:lnTo>
                  <a:pt x="306" y="211"/>
                </a:lnTo>
                <a:lnTo>
                  <a:pt x="290" y="186"/>
                </a:lnTo>
                <a:lnTo>
                  <a:pt x="290" y="171"/>
                </a:lnTo>
                <a:lnTo>
                  <a:pt x="290" y="147"/>
                </a:lnTo>
                <a:lnTo>
                  <a:pt x="284" y="147"/>
                </a:lnTo>
                <a:lnTo>
                  <a:pt x="290" y="142"/>
                </a:lnTo>
                <a:lnTo>
                  <a:pt x="301" y="147"/>
                </a:lnTo>
                <a:lnTo>
                  <a:pt x="311" y="157"/>
                </a:lnTo>
                <a:lnTo>
                  <a:pt x="326" y="157"/>
                </a:lnTo>
                <a:lnTo>
                  <a:pt x="337" y="152"/>
                </a:lnTo>
                <a:lnTo>
                  <a:pt x="347" y="152"/>
                </a:lnTo>
                <a:lnTo>
                  <a:pt x="347" y="162"/>
                </a:lnTo>
                <a:lnTo>
                  <a:pt x="342" y="166"/>
                </a:lnTo>
                <a:lnTo>
                  <a:pt x="347" y="176"/>
                </a:lnTo>
                <a:lnTo>
                  <a:pt x="347" y="191"/>
                </a:lnTo>
                <a:lnTo>
                  <a:pt x="352" y="196"/>
                </a:lnTo>
                <a:lnTo>
                  <a:pt x="357" y="196"/>
                </a:lnTo>
                <a:lnTo>
                  <a:pt x="368" y="196"/>
                </a:lnTo>
                <a:lnTo>
                  <a:pt x="378" y="201"/>
                </a:lnTo>
                <a:lnTo>
                  <a:pt x="383" y="201"/>
                </a:lnTo>
                <a:lnTo>
                  <a:pt x="409" y="211"/>
                </a:lnTo>
                <a:lnTo>
                  <a:pt x="425" y="216"/>
                </a:lnTo>
                <a:lnTo>
                  <a:pt x="436" y="216"/>
                </a:lnTo>
                <a:lnTo>
                  <a:pt x="450" y="216"/>
                </a:lnTo>
                <a:lnTo>
                  <a:pt x="461" y="211"/>
                </a:lnTo>
                <a:lnTo>
                  <a:pt x="471" y="206"/>
                </a:lnTo>
                <a:lnTo>
                  <a:pt x="481" y="201"/>
                </a:lnTo>
                <a:lnTo>
                  <a:pt x="492" y="201"/>
                </a:lnTo>
                <a:lnTo>
                  <a:pt x="466" y="196"/>
                </a:lnTo>
                <a:lnTo>
                  <a:pt x="461" y="186"/>
                </a:lnTo>
                <a:lnTo>
                  <a:pt x="466" y="171"/>
                </a:lnTo>
                <a:lnTo>
                  <a:pt x="471" y="166"/>
                </a:lnTo>
                <a:lnTo>
                  <a:pt x="492" y="157"/>
                </a:lnTo>
                <a:lnTo>
                  <a:pt x="507" y="147"/>
                </a:lnTo>
                <a:lnTo>
                  <a:pt x="528" y="147"/>
                </a:lnTo>
                <a:lnTo>
                  <a:pt x="549" y="142"/>
                </a:lnTo>
                <a:lnTo>
                  <a:pt x="564" y="137"/>
                </a:lnTo>
                <a:lnTo>
                  <a:pt x="574" y="132"/>
                </a:lnTo>
                <a:lnTo>
                  <a:pt x="585" y="127"/>
                </a:lnTo>
                <a:lnTo>
                  <a:pt x="590" y="122"/>
                </a:lnTo>
                <a:lnTo>
                  <a:pt x="601" y="113"/>
                </a:lnTo>
                <a:lnTo>
                  <a:pt x="606" y="107"/>
                </a:lnTo>
                <a:lnTo>
                  <a:pt x="611" y="113"/>
                </a:lnTo>
                <a:close/>
              </a:path>
            </a:pathLst>
          </a:custGeom>
          <a:solidFill>
            <a:srgbClr val="FFFFFF"/>
          </a:solidFill>
          <a:ln w="7938">
            <a:noFill/>
            <a:prstDash val="solid"/>
            <a:round/>
            <a:headEnd/>
            <a:tailEnd/>
          </a:ln>
        </p:spPr>
        <p:txBody>
          <a:bodyPr/>
          <a:lstStyle/>
          <a:p>
            <a:endParaRPr lang="en-GB"/>
          </a:p>
        </p:txBody>
      </p:sp>
      <p:sp>
        <p:nvSpPr>
          <p:cNvPr id="9238" name="Freeform 21"/>
          <p:cNvSpPr>
            <a:spLocks/>
          </p:cNvSpPr>
          <p:nvPr/>
        </p:nvSpPr>
        <p:spPr bwMode="auto">
          <a:xfrm>
            <a:off x="4764088" y="5010150"/>
            <a:ext cx="161925" cy="301625"/>
          </a:xfrm>
          <a:custGeom>
            <a:avLst/>
            <a:gdLst>
              <a:gd name="T0" fmla="*/ 2147483647 w 217"/>
              <a:gd name="T1" fmla="*/ 2147483647 h 431"/>
              <a:gd name="T2" fmla="*/ 2147483647 w 217"/>
              <a:gd name="T3" fmla="*/ 0 h 431"/>
              <a:gd name="T4" fmla="*/ 2147483647 w 217"/>
              <a:gd name="T5" fmla="*/ 2147483647 h 431"/>
              <a:gd name="T6" fmla="*/ 2147483647 w 217"/>
              <a:gd name="T7" fmla="*/ 2147483647 h 431"/>
              <a:gd name="T8" fmla="*/ 2147483647 w 217"/>
              <a:gd name="T9" fmla="*/ 2147483647 h 431"/>
              <a:gd name="T10" fmla="*/ 2147483647 w 217"/>
              <a:gd name="T11" fmla="*/ 2147483647 h 431"/>
              <a:gd name="T12" fmla="*/ 2147483647 w 217"/>
              <a:gd name="T13" fmla="*/ 2147483647 h 431"/>
              <a:gd name="T14" fmla="*/ 2147483647 w 217"/>
              <a:gd name="T15" fmla="*/ 2147483647 h 431"/>
              <a:gd name="T16" fmla="*/ 2147483647 w 217"/>
              <a:gd name="T17" fmla="*/ 2147483647 h 431"/>
              <a:gd name="T18" fmla="*/ 2147483647 w 217"/>
              <a:gd name="T19" fmla="*/ 2147483647 h 431"/>
              <a:gd name="T20" fmla="*/ 2147483647 w 217"/>
              <a:gd name="T21" fmla="*/ 2147483647 h 431"/>
              <a:gd name="T22" fmla="*/ 2147483647 w 217"/>
              <a:gd name="T23" fmla="*/ 2147483647 h 431"/>
              <a:gd name="T24" fmla="*/ 2147483647 w 217"/>
              <a:gd name="T25" fmla="*/ 2147483647 h 431"/>
              <a:gd name="T26" fmla="*/ 2147483647 w 217"/>
              <a:gd name="T27" fmla="*/ 2147483647 h 431"/>
              <a:gd name="T28" fmla="*/ 2147483647 w 217"/>
              <a:gd name="T29" fmla="*/ 2147483647 h 431"/>
              <a:gd name="T30" fmla="*/ 2147483647 w 217"/>
              <a:gd name="T31" fmla="*/ 2147483647 h 431"/>
              <a:gd name="T32" fmla="*/ 2147483647 w 217"/>
              <a:gd name="T33" fmla="*/ 2147483647 h 431"/>
              <a:gd name="T34" fmla="*/ 2147483647 w 217"/>
              <a:gd name="T35" fmla="*/ 2147483647 h 431"/>
              <a:gd name="T36" fmla="*/ 2147483647 w 217"/>
              <a:gd name="T37" fmla="*/ 2147483647 h 431"/>
              <a:gd name="T38" fmla="*/ 2147483647 w 217"/>
              <a:gd name="T39" fmla="*/ 2147483647 h 431"/>
              <a:gd name="T40" fmla="*/ 2147483647 w 217"/>
              <a:gd name="T41" fmla="*/ 2147483647 h 431"/>
              <a:gd name="T42" fmla="*/ 2147483647 w 217"/>
              <a:gd name="T43" fmla="*/ 2147483647 h 431"/>
              <a:gd name="T44" fmla="*/ 2147483647 w 217"/>
              <a:gd name="T45" fmla="*/ 2147483647 h 431"/>
              <a:gd name="T46" fmla="*/ 2147483647 w 217"/>
              <a:gd name="T47" fmla="*/ 2147483647 h 431"/>
              <a:gd name="T48" fmla="*/ 2147483647 w 217"/>
              <a:gd name="T49" fmla="*/ 2147483647 h 431"/>
              <a:gd name="T50" fmla="*/ 2147483647 w 217"/>
              <a:gd name="T51" fmla="*/ 2147483647 h 431"/>
              <a:gd name="T52" fmla="*/ 2147483647 w 217"/>
              <a:gd name="T53" fmla="*/ 2147483647 h 431"/>
              <a:gd name="T54" fmla="*/ 2147483647 w 217"/>
              <a:gd name="T55" fmla="*/ 2147483647 h 431"/>
              <a:gd name="T56" fmla="*/ 2147483647 w 217"/>
              <a:gd name="T57" fmla="*/ 2147483647 h 431"/>
              <a:gd name="T58" fmla="*/ 2147483647 w 217"/>
              <a:gd name="T59" fmla="*/ 2147483647 h 431"/>
              <a:gd name="T60" fmla="*/ 2147483647 w 217"/>
              <a:gd name="T61" fmla="*/ 2147483647 h 431"/>
              <a:gd name="T62" fmla="*/ 2147483647 w 217"/>
              <a:gd name="T63" fmla="*/ 2147483647 h 431"/>
              <a:gd name="T64" fmla="*/ 2147483647 w 217"/>
              <a:gd name="T65" fmla="*/ 2147483647 h 431"/>
              <a:gd name="T66" fmla="*/ 2147483647 w 217"/>
              <a:gd name="T67" fmla="*/ 2147483647 h 431"/>
              <a:gd name="T68" fmla="*/ 2147483647 w 217"/>
              <a:gd name="T69" fmla="*/ 2147483647 h 431"/>
              <a:gd name="T70" fmla="*/ 2147483647 w 217"/>
              <a:gd name="T71" fmla="*/ 2147483647 h 431"/>
              <a:gd name="T72" fmla="*/ 2147483647 w 217"/>
              <a:gd name="T73" fmla="*/ 2147483647 h 431"/>
              <a:gd name="T74" fmla="*/ 2147483647 w 217"/>
              <a:gd name="T75" fmla="*/ 2147483647 h 431"/>
              <a:gd name="T76" fmla="*/ 2147483647 w 217"/>
              <a:gd name="T77" fmla="*/ 2147483647 h 431"/>
              <a:gd name="T78" fmla="*/ 2147483647 w 217"/>
              <a:gd name="T79" fmla="*/ 2147483647 h 431"/>
              <a:gd name="T80" fmla="*/ 2147483647 w 217"/>
              <a:gd name="T81" fmla="*/ 2147483647 h 431"/>
              <a:gd name="T82" fmla="*/ 2147483647 w 217"/>
              <a:gd name="T83" fmla="*/ 2147483647 h 431"/>
              <a:gd name="T84" fmla="*/ 2147483647 w 217"/>
              <a:gd name="T85" fmla="*/ 2147483647 h 431"/>
              <a:gd name="T86" fmla="*/ 2147483647 w 217"/>
              <a:gd name="T87" fmla="*/ 2147483647 h 431"/>
              <a:gd name="T88" fmla="*/ 0 w 217"/>
              <a:gd name="T89" fmla="*/ 2147483647 h 431"/>
              <a:gd name="T90" fmla="*/ 2147483647 w 217"/>
              <a:gd name="T91" fmla="*/ 2147483647 h 431"/>
              <a:gd name="T92" fmla="*/ 2147483647 w 217"/>
              <a:gd name="T93" fmla="*/ 2147483647 h 431"/>
              <a:gd name="T94" fmla="*/ 2147483647 w 217"/>
              <a:gd name="T95" fmla="*/ 2147483647 h 431"/>
              <a:gd name="T96" fmla="*/ 2147483647 w 217"/>
              <a:gd name="T97" fmla="*/ 2147483647 h 431"/>
              <a:gd name="T98" fmla="*/ 2147483647 w 217"/>
              <a:gd name="T99" fmla="*/ 2147483647 h 431"/>
              <a:gd name="T100" fmla="*/ 2147483647 w 217"/>
              <a:gd name="T101" fmla="*/ 2147483647 h 431"/>
              <a:gd name="T102" fmla="*/ 2147483647 w 217"/>
              <a:gd name="T103" fmla="*/ 2147483647 h 431"/>
              <a:gd name="T104" fmla="*/ 2147483647 w 217"/>
              <a:gd name="T105" fmla="*/ 2147483647 h 431"/>
              <a:gd name="T106" fmla="*/ 2147483647 w 217"/>
              <a:gd name="T107" fmla="*/ 2147483647 h 431"/>
              <a:gd name="T108" fmla="*/ 2147483647 w 217"/>
              <a:gd name="T109" fmla="*/ 2147483647 h 431"/>
              <a:gd name="T110" fmla="*/ 2147483647 w 217"/>
              <a:gd name="T111" fmla="*/ 2147483647 h 431"/>
              <a:gd name="T112" fmla="*/ 2147483647 w 217"/>
              <a:gd name="T113" fmla="*/ 2147483647 h 431"/>
              <a:gd name="T114" fmla="*/ 2147483647 w 217"/>
              <a:gd name="T115" fmla="*/ 2147483647 h 431"/>
              <a:gd name="T116" fmla="*/ 2147483647 w 217"/>
              <a:gd name="T117" fmla="*/ 2147483647 h 4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7"/>
              <a:gd name="T178" fmla="*/ 0 h 431"/>
              <a:gd name="T179" fmla="*/ 217 w 217"/>
              <a:gd name="T180" fmla="*/ 431 h 4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7" h="431">
                <a:moveTo>
                  <a:pt x="164" y="9"/>
                </a:moveTo>
                <a:lnTo>
                  <a:pt x="186" y="0"/>
                </a:lnTo>
                <a:lnTo>
                  <a:pt x="197" y="9"/>
                </a:lnTo>
                <a:lnTo>
                  <a:pt x="197" y="59"/>
                </a:lnTo>
                <a:lnTo>
                  <a:pt x="197" y="78"/>
                </a:lnTo>
                <a:lnTo>
                  <a:pt x="207" y="96"/>
                </a:lnTo>
                <a:lnTo>
                  <a:pt x="217" y="136"/>
                </a:lnTo>
                <a:lnTo>
                  <a:pt x="217" y="195"/>
                </a:lnTo>
                <a:lnTo>
                  <a:pt x="217" y="236"/>
                </a:lnTo>
                <a:lnTo>
                  <a:pt x="197" y="274"/>
                </a:lnTo>
                <a:lnTo>
                  <a:pt x="186" y="303"/>
                </a:lnTo>
                <a:lnTo>
                  <a:pt x="176" y="353"/>
                </a:lnTo>
                <a:lnTo>
                  <a:pt x="164" y="372"/>
                </a:lnTo>
                <a:lnTo>
                  <a:pt x="164" y="392"/>
                </a:lnTo>
                <a:lnTo>
                  <a:pt x="145" y="422"/>
                </a:lnTo>
                <a:lnTo>
                  <a:pt x="156" y="431"/>
                </a:lnTo>
                <a:lnTo>
                  <a:pt x="135" y="431"/>
                </a:lnTo>
                <a:lnTo>
                  <a:pt x="125" y="422"/>
                </a:lnTo>
                <a:lnTo>
                  <a:pt x="125" y="412"/>
                </a:lnTo>
                <a:lnTo>
                  <a:pt x="103" y="412"/>
                </a:lnTo>
                <a:lnTo>
                  <a:pt x="82" y="403"/>
                </a:lnTo>
                <a:lnTo>
                  <a:pt x="62" y="382"/>
                </a:lnTo>
                <a:lnTo>
                  <a:pt x="62" y="372"/>
                </a:lnTo>
                <a:lnTo>
                  <a:pt x="72" y="362"/>
                </a:lnTo>
                <a:lnTo>
                  <a:pt x="82" y="353"/>
                </a:lnTo>
                <a:lnTo>
                  <a:pt x="72" y="353"/>
                </a:lnTo>
                <a:lnTo>
                  <a:pt x="53" y="344"/>
                </a:lnTo>
                <a:lnTo>
                  <a:pt x="41" y="344"/>
                </a:lnTo>
                <a:lnTo>
                  <a:pt x="41" y="333"/>
                </a:lnTo>
                <a:lnTo>
                  <a:pt x="53" y="323"/>
                </a:lnTo>
                <a:lnTo>
                  <a:pt x="62" y="303"/>
                </a:lnTo>
                <a:lnTo>
                  <a:pt x="53" y="295"/>
                </a:lnTo>
                <a:lnTo>
                  <a:pt x="41" y="295"/>
                </a:lnTo>
                <a:lnTo>
                  <a:pt x="21" y="295"/>
                </a:lnTo>
                <a:lnTo>
                  <a:pt x="21" y="285"/>
                </a:lnTo>
                <a:lnTo>
                  <a:pt x="31" y="264"/>
                </a:lnTo>
                <a:lnTo>
                  <a:pt x="53" y="264"/>
                </a:lnTo>
                <a:lnTo>
                  <a:pt x="41" y="244"/>
                </a:lnTo>
                <a:lnTo>
                  <a:pt x="31" y="244"/>
                </a:lnTo>
                <a:lnTo>
                  <a:pt x="21" y="225"/>
                </a:lnTo>
                <a:lnTo>
                  <a:pt x="10" y="195"/>
                </a:lnTo>
                <a:lnTo>
                  <a:pt x="31" y="205"/>
                </a:lnTo>
                <a:lnTo>
                  <a:pt x="31" y="195"/>
                </a:lnTo>
                <a:lnTo>
                  <a:pt x="10" y="187"/>
                </a:lnTo>
                <a:lnTo>
                  <a:pt x="0" y="177"/>
                </a:lnTo>
                <a:lnTo>
                  <a:pt x="21" y="167"/>
                </a:lnTo>
                <a:lnTo>
                  <a:pt x="31" y="156"/>
                </a:lnTo>
                <a:lnTo>
                  <a:pt x="31" y="136"/>
                </a:lnTo>
                <a:lnTo>
                  <a:pt x="41" y="128"/>
                </a:lnTo>
                <a:lnTo>
                  <a:pt x="62" y="108"/>
                </a:lnTo>
                <a:lnTo>
                  <a:pt x="94" y="96"/>
                </a:lnTo>
                <a:lnTo>
                  <a:pt x="113" y="87"/>
                </a:lnTo>
                <a:lnTo>
                  <a:pt x="135" y="78"/>
                </a:lnTo>
                <a:lnTo>
                  <a:pt x="145" y="78"/>
                </a:lnTo>
                <a:lnTo>
                  <a:pt x="164" y="87"/>
                </a:lnTo>
                <a:lnTo>
                  <a:pt x="164" y="69"/>
                </a:lnTo>
                <a:lnTo>
                  <a:pt x="164" y="39"/>
                </a:lnTo>
                <a:lnTo>
                  <a:pt x="176" y="27"/>
                </a:lnTo>
                <a:lnTo>
                  <a:pt x="164" y="9"/>
                </a:lnTo>
                <a:close/>
              </a:path>
            </a:pathLst>
          </a:custGeom>
          <a:solidFill>
            <a:srgbClr val="FFFFFF"/>
          </a:solidFill>
          <a:ln w="7938">
            <a:noFill/>
            <a:prstDash val="solid"/>
            <a:round/>
            <a:headEnd/>
            <a:tailEnd/>
          </a:ln>
        </p:spPr>
        <p:txBody>
          <a:bodyPr/>
          <a:lstStyle/>
          <a:p>
            <a:endParaRPr lang="en-GB"/>
          </a:p>
        </p:txBody>
      </p:sp>
      <p:sp>
        <p:nvSpPr>
          <p:cNvPr id="9239" name="Freeform 22"/>
          <p:cNvSpPr>
            <a:spLocks/>
          </p:cNvSpPr>
          <p:nvPr/>
        </p:nvSpPr>
        <p:spPr bwMode="auto">
          <a:xfrm>
            <a:off x="6611938" y="4975225"/>
            <a:ext cx="962025" cy="784225"/>
          </a:xfrm>
          <a:custGeom>
            <a:avLst/>
            <a:gdLst>
              <a:gd name="T0" fmla="*/ 2147483647 w 637"/>
              <a:gd name="T1" fmla="*/ 2147483647 h 565"/>
              <a:gd name="T2" fmla="*/ 2147483647 w 637"/>
              <a:gd name="T3" fmla="*/ 2147483647 h 565"/>
              <a:gd name="T4" fmla="*/ 2147483647 w 637"/>
              <a:gd name="T5" fmla="*/ 2147483647 h 565"/>
              <a:gd name="T6" fmla="*/ 2147483647 w 637"/>
              <a:gd name="T7" fmla="*/ 2147483647 h 565"/>
              <a:gd name="T8" fmla="*/ 2147483647 w 637"/>
              <a:gd name="T9" fmla="*/ 2147483647 h 565"/>
              <a:gd name="T10" fmla="*/ 2147483647 w 637"/>
              <a:gd name="T11" fmla="*/ 2147483647 h 565"/>
              <a:gd name="T12" fmla="*/ 2147483647 w 637"/>
              <a:gd name="T13" fmla="*/ 2147483647 h 565"/>
              <a:gd name="T14" fmla="*/ 2147483647 w 637"/>
              <a:gd name="T15" fmla="*/ 2147483647 h 565"/>
              <a:gd name="T16" fmla="*/ 2147483647 w 637"/>
              <a:gd name="T17" fmla="*/ 2147483647 h 565"/>
              <a:gd name="T18" fmla="*/ 2147483647 w 637"/>
              <a:gd name="T19" fmla="*/ 2147483647 h 565"/>
              <a:gd name="T20" fmla="*/ 2147483647 w 637"/>
              <a:gd name="T21" fmla="*/ 2147483647 h 565"/>
              <a:gd name="T22" fmla="*/ 2147483647 w 637"/>
              <a:gd name="T23" fmla="*/ 2147483647 h 565"/>
              <a:gd name="T24" fmla="*/ 2147483647 w 637"/>
              <a:gd name="T25" fmla="*/ 2147483647 h 565"/>
              <a:gd name="T26" fmla="*/ 2147483647 w 637"/>
              <a:gd name="T27" fmla="*/ 2147483647 h 565"/>
              <a:gd name="T28" fmla="*/ 2147483647 w 637"/>
              <a:gd name="T29" fmla="*/ 2147483647 h 565"/>
              <a:gd name="T30" fmla="*/ 2147483647 w 637"/>
              <a:gd name="T31" fmla="*/ 2147483647 h 565"/>
              <a:gd name="T32" fmla="*/ 2147483647 w 637"/>
              <a:gd name="T33" fmla="*/ 2147483647 h 565"/>
              <a:gd name="T34" fmla="*/ 2147483647 w 637"/>
              <a:gd name="T35" fmla="*/ 2147483647 h 565"/>
              <a:gd name="T36" fmla="*/ 2147483647 w 637"/>
              <a:gd name="T37" fmla="*/ 2147483647 h 565"/>
              <a:gd name="T38" fmla="*/ 2147483647 w 637"/>
              <a:gd name="T39" fmla="*/ 2147483647 h 565"/>
              <a:gd name="T40" fmla="*/ 2147483647 w 637"/>
              <a:gd name="T41" fmla="*/ 2147483647 h 565"/>
              <a:gd name="T42" fmla="*/ 2147483647 w 637"/>
              <a:gd name="T43" fmla="*/ 2147483647 h 565"/>
              <a:gd name="T44" fmla="*/ 2147483647 w 637"/>
              <a:gd name="T45" fmla="*/ 2147483647 h 565"/>
              <a:gd name="T46" fmla="*/ 2147483647 w 637"/>
              <a:gd name="T47" fmla="*/ 2147483647 h 565"/>
              <a:gd name="T48" fmla="*/ 2147483647 w 637"/>
              <a:gd name="T49" fmla="*/ 2147483647 h 565"/>
              <a:gd name="T50" fmla="*/ 2147483647 w 637"/>
              <a:gd name="T51" fmla="*/ 2147483647 h 565"/>
              <a:gd name="T52" fmla="*/ 2147483647 w 637"/>
              <a:gd name="T53" fmla="*/ 2147483647 h 565"/>
              <a:gd name="T54" fmla="*/ 2147483647 w 637"/>
              <a:gd name="T55" fmla="*/ 2147483647 h 565"/>
              <a:gd name="T56" fmla="*/ 2147483647 w 637"/>
              <a:gd name="T57" fmla="*/ 2147483647 h 565"/>
              <a:gd name="T58" fmla="*/ 2147483647 w 637"/>
              <a:gd name="T59" fmla="*/ 2147483647 h 565"/>
              <a:gd name="T60" fmla="*/ 2147483647 w 637"/>
              <a:gd name="T61" fmla="*/ 2147483647 h 565"/>
              <a:gd name="T62" fmla="*/ 2147483647 w 637"/>
              <a:gd name="T63" fmla="*/ 2147483647 h 565"/>
              <a:gd name="T64" fmla="*/ 2147483647 w 637"/>
              <a:gd name="T65" fmla="*/ 2147483647 h 565"/>
              <a:gd name="T66" fmla="*/ 2147483647 w 637"/>
              <a:gd name="T67" fmla="*/ 2147483647 h 565"/>
              <a:gd name="T68" fmla="*/ 2147483647 w 637"/>
              <a:gd name="T69" fmla="*/ 2147483647 h 565"/>
              <a:gd name="T70" fmla="*/ 2147483647 w 637"/>
              <a:gd name="T71" fmla="*/ 2147483647 h 565"/>
              <a:gd name="T72" fmla="*/ 2147483647 w 637"/>
              <a:gd name="T73" fmla="*/ 2147483647 h 565"/>
              <a:gd name="T74" fmla="*/ 2147483647 w 637"/>
              <a:gd name="T75" fmla="*/ 2147483647 h 565"/>
              <a:gd name="T76" fmla="*/ 2147483647 w 637"/>
              <a:gd name="T77" fmla="*/ 2147483647 h 565"/>
              <a:gd name="T78" fmla="*/ 2147483647 w 637"/>
              <a:gd name="T79" fmla="*/ 2147483647 h 565"/>
              <a:gd name="T80" fmla="*/ 2147483647 w 637"/>
              <a:gd name="T81" fmla="*/ 2147483647 h 565"/>
              <a:gd name="T82" fmla="*/ 2147483647 w 637"/>
              <a:gd name="T83" fmla="*/ 2147483647 h 565"/>
              <a:gd name="T84" fmla="*/ 2147483647 w 637"/>
              <a:gd name="T85" fmla="*/ 2147483647 h 565"/>
              <a:gd name="T86" fmla="*/ 2147483647 w 637"/>
              <a:gd name="T87" fmla="*/ 2147483647 h 565"/>
              <a:gd name="T88" fmla="*/ 2147483647 w 637"/>
              <a:gd name="T89" fmla="*/ 2147483647 h 565"/>
              <a:gd name="T90" fmla="*/ 2147483647 w 637"/>
              <a:gd name="T91" fmla="*/ 2147483647 h 565"/>
              <a:gd name="T92" fmla="*/ 2147483647 w 637"/>
              <a:gd name="T93" fmla="*/ 2147483647 h 565"/>
              <a:gd name="T94" fmla="*/ 2147483647 w 637"/>
              <a:gd name="T95" fmla="*/ 2147483647 h 565"/>
              <a:gd name="T96" fmla="*/ 2147483647 w 637"/>
              <a:gd name="T97" fmla="*/ 2147483647 h 565"/>
              <a:gd name="T98" fmla="*/ 2147483647 w 637"/>
              <a:gd name="T99" fmla="*/ 2147483647 h 565"/>
              <a:gd name="T100" fmla="*/ 2147483647 w 637"/>
              <a:gd name="T101" fmla="*/ 2147483647 h 565"/>
              <a:gd name="T102" fmla="*/ 2147483647 w 637"/>
              <a:gd name="T103" fmla="*/ 2147483647 h 565"/>
              <a:gd name="T104" fmla="*/ 2147483647 w 637"/>
              <a:gd name="T105" fmla="*/ 2147483647 h 565"/>
              <a:gd name="T106" fmla="*/ 2147483647 w 637"/>
              <a:gd name="T107" fmla="*/ 2147483647 h 565"/>
              <a:gd name="T108" fmla="*/ 2147483647 w 637"/>
              <a:gd name="T109" fmla="*/ 2147483647 h 5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7"/>
              <a:gd name="T166" fmla="*/ 0 h 565"/>
              <a:gd name="T167" fmla="*/ 637 w 637"/>
              <a:gd name="T168" fmla="*/ 565 h 5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7" h="565">
                <a:moveTo>
                  <a:pt x="294" y="108"/>
                </a:moveTo>
                <a:lnTo>
                  <a:pt x="307" y="94"/>
                </a:lnTo>
                <a:lnTo>
                  <a:pt x="336" y="94"/>
                </a:lnTo>
                <a:lnTo>
                  <a:pt x="345" y="85"/>
                </a:lnTo>
                <a:lnTo>
                  <a:pt x="363" y="74"/>
                </a:lnTo>
                <a:lnTo>
                  <a:pt x="368" y="80"/>
                </a:lnTo>
                <a:lnTo>
                  <a:pt x="378" y="65"/>
                </a:lnTo>
                <a:lnTo>
                  <a:pt x="389" y="65"/>
                </a:lnTo>
                <a:lnTo>
                  <a:pt x="393" y="56"/>
                </a:lnTo>
                <a:lnTo>
                  <a:pt x="400" y="63"/>
                </a:lnTo>
                <a:lnTo>
                  <a:pt x="427" y="55"/>
                </a:lnTo>
                <a:lnTo>
                  <a:pt x="435" y="63"/>
                </a:lnTo>
                <a:lnTo>
                  <a:pt x="450" y="70"/>
                </a:lnTo>
                <a:lnTo>
                  <a:pt x="456" y="74"/>
                </a:lnTo>
                <a:lnTo>
                  <a:pt x="463" y="63"/>
                </a:lnTo>
                <a:lnTo>
                  <a:pt x="475" y="69"/>
                </a:lnTo>
                <a:lnTo>
                  <a:pt x="489" y="69"/>
                </a:lnTo>
                <a:lnTo>
                  <a:pt x="502" y="75"/>
                </a:lnTo>
                <a:lnTo>
                  <a:pt x="520" y="75"/>
                </a:lnTo>
                <a:lnTo>
                  <a:pt x="538" y="58"/>
                </a:lnTo>
                <a:lnTo>
                  <a:pt x="559" y="56"/>
                </a:lnTo>
                <a:lnTo>
                  <a:pt x="569" y="56"/>
                </a:lnTo>
                <a:lnTo>
                  <a:pt x="580" y="46"/>
                </a:lnTo>
                <a:lnTo>
                  <a:pt x="591" y="41"/>
                </a:lnTo>
                <a:lnTo>
                  <a:pt x="591" y="31"/>
                </a:lnTo>
                <a:lnTo>
                  <a:pt x="585" y="21"/>
                </a:lnTo>
                <a:lnTo>
                  <a:pt x="575" y="11"/>
                </a:lnTo>
                <a:lnTo>
                  <a:pt x="577" y="0"/>
                </a:lnTo>
                <a:lnTo>
                  <a:pt x="606" y="1"/>
                </a:lnTo>
                <a:lnTo>
                  <a:pt x="621" y="6"/>
                </a:lnTo>
                <a:lnTo>
                  <a:pt x="632" y="11"/>
                </a:lnTo>
                <a:lnTo>
                  <a:pt x="637" y="26"/>
                </a:lnTo>
                <a:lnTo>
                  <a:pt x="637" y="31"/>
                </a:lnTo>
                <a:lnTo>
                  <a:pt x="632" y="41"/>
                </a:lnTo>
                <a:lnTo>
                  <a:pt x="627" y="50"/>
                </a:lnTo>
                <a:lnTo>
                  <a:pt x="627" y="65"/>
                </a:lnTo>
                <a:lnTo>
                  <a:pt x="627" y="74"/>
                </a:lnTo>
                <a:lnTo>
                  <a:pt x="627" y="90"/>
                </a:lnTo>
                <a:lnTo>
                  <a:pt x="621" y="100"/>
                </a:lnTo>
                <a:lnTo>
                  <a:pt x="616" y="104"/>
                </a:lnTo>
                <a:lnTo>
                  <a:pt x="611" y="115"/>
                </a:lnTo>
                <a:lnTo>
                  <a:pt x="606" y="124"/>
                </a:lnTo>
                <a:lnTo>
                  <a:pt x="601" y="129"/>
                </a:lnTo>
                <a:lnTo>
                  <a:pt x="591" y="120"/>
                </a:lnTo>
                <a:lnTo>
                  <a:pt x="569" y="120"/>
                </a:lnTo>
                <a:lnTo>
                  <a:pt x="554" y="120"/>
                </a:lnTo>
                <a:lnTo>
                  <a:pt x="534" y="120"/>
                </a:lnTo>
                <a:lnTo>
                  <a:pt x="518" y="124"/>
                </a:lnTo>
                <a:lnTo>
                  <a:pt x="497" y="120"/>
                </a:lnTo>
                <a:lnTo>
                  <a:pt x="487" y="129"/>
                </a:lnTo>
                <a:lnTo>
                  <a:pt x="472" y="134"/>
                </a:lnTo>
                <a:lnTo>
                  <a:pt x="456" y="139"/>
                </a:lnTo>
                <a:lnTo>
                  <a:pt x="435" y="134"/>
                </a:lnTo>
                <a:lnTo>
                  <a:pt x="425" y="143"/>
                </a:lnTo>
                <a:lnTo>
                  <a:pt x="420" y="153"/>
                </a:lnTo>
                <a:lnTo>
                  <a:pt x="415" y="158"/>
                </a:lnTo>
                <a:lnTo>
                  <a:pt x="404" y="168"/>
                </a:lnTo>
                <a:lnTo>
                  <a:pt x="393" y="168"/>
                </a:lnTo>
                <a:lnTo>
                  <a:pt x="384" y="173"/>
                </a:lnTo>
                <a:lnTo>
                  <a:pt x="373" y="173"/>
                </a:lnTo>
                <a:lnTo>
                  <a:pt x="368" y="178"/>
                </a:lnTo>
                <a:lnTo>
                  <a:pt x="368" y="188"/>
                </a:lnTo>
                <a:lnTo>
                  <a:pt x="373" y="193"/>
                </a:lnTo>
                <a:lnTo>
                  <a:pt x="384" y="203"/>
                </a:lnTo>
                <a:lnTo>
                  <a:pt x="389" y="203"/>
                </a:lnTo>
                <a:lnTo>
                  <a:pt x="415" y="212"/>
                </a:lnTo>
                <a:lnTo>
                  <a:pt x="435" y="222"/>
                </a:lnTo>
                <a:lnTo>
                  <a:pt x="450" y="237"/>
                </a:lnTo>
                <a:lnTo>
                  <a:pt x="435" y="237"/>
                </a:lnTo>
                <a:lnTo>
                  <a:pt x="415" y="227"/>
                </a:lnTo>
                <a:lnTo>
                  <a:pt x="393" y="217"/>
                </a:lnTo>
                <a:lnTo>
                  <a:pt x="378" y="222"/>
                </a:lnTo>
                <a:lnTo>
                  <a:pt x="368" y="227"/>
                </a:lnTo>
                <a:lnTo>
                  <a:pt x="373" y="237"/>
                </a:lnTo>
                <a:lnTo>
                  <a:pt x="393" y="247"/>
                </a:lnTo>
                <a:lnTo>
                  <a:pt x="404" y="252"/>
                </a:lnTo>
                <a:lnTo>
                  <a:pt x="409" y="267"/>
                </a:lnTo>
                <a:lnTo>
                  <a:pt x="398" y="276"/>
                </a:lnTo>
                <a:lnTo>
                  <a:pt x="384" y="262"/>
                </a:lnTo>
                <a:lnTo>
                  <a:pt x="368" y="247"/>
                </a:lnTo>
                <a:lnTo>
                  <a:pt x="347" y="242"/>
                </a:lnTo>
                <a:lnTo>
                  <a:pt x="337" y="247"/>
                </a:lnTo>
                <a:lnTo>
                  <a:pt x="342" y="252"/>
                </a:lnTo>
                <a:lnTo>
                  <a:pt x="352" y="267"/>
                </a:lnTo>
                <a:lnTo>
                  <a:pt x="373" y="272"/>
                </a:lnTo>
                <a:lnTo>
                  <a:pt x="384" y="272"/>
                </a:lnTo>
                <a:lnTo>
                  <a:pt x="389" y="281"/>
                </a:lnTo>
                <a:lnTo>
                  <a:pt x="378" y="281"/>
                </a:lnTo>
                <a:lnTo>
                  <a:pt x="357" y="281"/>
                </a:lnTo>
                <a:lnTo>
                  <a:pt x="347" y="281"/>
                </a:lnTo>
                <a:lnTo>
                  <a:pt x="337" y="276"/>
                </a:lnTo>
                <a:lnTo>
                  <a:pt x="332" y="267"/>
                </a:lnTo>
                <a:lnTo>
                  <a:pt x="326" y="252"/>
                </a:lnTo>
                <a:lnTo>
                  <a:pt x="311" y="242"/>
                </a:lnTo>
                <a:lnTo>
                  <a:pt x="290" y="237"/>
                </a:lnTo>
                <a:lnTo>
                  <a:pt x="274" y="227"/>
                </a:lnTo>
                <a:lnTo>
                  <a:pt x="274" y="217"/>
                </a:lnTo>
                <a:lnTo>
                  <a:pt x="285" y="212"/>
                </a:lnTo>
                <a:lnTo>
                  <a:pt x="279" y="203"/>
                </a:lnTo>
                <a:lnTo>
                  <a:pt x="269" y="212"/>
                </a:lnTo>
                <a:lnTo>
                  <a:pt x="260" y="222"/>
                </a:lnTo>
                <a:lnTo>
                  <a:pt x="254" y="227"/>
                </a:lnTo>
                <a:lnTo>
                  <a:pt x="260" y="247"/>
                </a:lnTo>
                <a:lnTo>
                  <a:pt x="260" y="262"/>
                </a:lnTo>
                <a:lnTo>
                  <a:pt x="265" y="281"/>
                </a:lnTo>
                <a:lnTo>
                  <a:pt x="274" y="296"/>
                </a:lnTo>
                <a:lnTo>
                  <a:pt x="285" y="306"/>
                </a:lnTo>
                <a:lnTo>
                  <a:pt x="301" y="321"/>
                </a:lnTo>
                <a:lnTo>
                  <a:pt x="311" y="336"/>
                </a:lnTo>
                <a:lnTo>
                  <a:pt x="337" y="354"/>
                </a:lnTo>
                <a:lnTo>
                  <a:pt x="357" y="369"/>
                </a:lnTo>
                <a:lnTo>
                  <a:pt x="363" y="385"/>
                </a:lnTo>
                <a:lnTo>
                  <a:pt x="352" y="389"/>
                </a:lnTo>
                <a:lnTo>
                  <a:pt x="342" y="399"/>
                </a:lnTo>
                <a:lnTo>
                  <a:pt x="337" y="394"/>
                </a:lnTo>
                <a:lnTo>
                  <a:pt x="337" y="389"/>
                </a:lnTo>
                <a:lnTo>
                  <a:pt x="342" y="385"/>
                </a:lnTo>
                <a:lnTo>
                  <a:pt x="337" y="379"/>
                </a:lnTo>
                <a:lnTo>
                  <a:pt x="332" y="369"/>
                </a:lnTo>
                <a:lnTo>
                  <a:pt x="321" y="369"/>
                </a:lnTo>
                <a:lnTo>
                  <a:pt x="316" y="374"/>
                </a:lnTo>
                <a:lnTo>
                  <a:pt x="311" y="385"/>
                </a:lnTo>
                <a:lnTo>
                  <a:pt x="316" y="394"/>
                </a:lnTo>
                <a:lnTo>
                  <a:pt x="321" y="399"/>
                </a:lnTo>
                <a:lnTo>
                  <a:pt x="332" y="409"/>
                </a:lnTo>
                <a:lnTo>
                  <a:pt x="337" y="409"/>
                </a:lnTo>
                <a:lnTo>
                  <a:pt x="332" y="419"/>
                </a:lnTo>
                <a:lnTo>
                  <a:pt x="326" y="423"/>
                </a:lnTo>
                <a:lnTo>
                  <a:pt x="316" y="428"/>
                </a:lnTo>
                <a:lnTo>
                  <a:pt x="306" y="433"/>
                </a:lnTo>
                <a:lnTo>
                  <a:pt x="296" y="433"/>
                </a:lnTo>
                <a:lnTo>
                  <a:pt x="285" y="433"/>
                </a:lnTo>
                <a:lnTo>
                  <a:pt x="290" y="438"/>
                </a:lnTo>
                <a:lnTo>
                  <a:pt x="301" y="443"/>
                </a:lnTo>
                <a:lnTo>
                  <a:pt x="337" y="438"/>
                </a:lnTo>
                <a:lnTo>
                  <a:pt x="352" y="453"/>
                </a:lnTo>
                <a:lnTo>
                  <a:pt x="368" y="453"/>
                </a:lnTo>
                <a:lnTo>
                  <a:pt x="373" y="458"/>
                </a:lnTo>
                <a:lnTo>
                  <a:pt x="378" y="463"/>
                </a:lnTo>
                <a:lnTo>
                  <a:pt x="384" y="468"/>
                </a:lnTo>
                <a:lnTo>
                  <a:pt x="393" y="463"/>
                </a:lnTo>
                <a:lnTo>
                  <a:pt x="404" y="473"/>
                </a:lnTo>
                <a:lnTo>
                  <a:pt x="415" y="483"/>
                </a:lnTo>
                <a:lnTo>
                  <a:pt x="425" y="487"/>
                </a:lnTo>
                <a:lnTo>
                  <a:pt x="445" y="487"/>
                </a:lnTo>
                <a:lnTo>
                  <a:pt x="467" y="497"/>
                </a:lnTo>
                <a:lnTo>
                  <a:pt x="467" y="502"/>
                </a:lnTo>
                <a:lnTo>
                  <a:pt x="461" y="512"/>
                </a:lnTo>
                <a:lnTo>
                  <a:pt x="467" y="517"/>
                </a:lnTo>
                <a:lnTo>
                  <a:pt x="467" y="531"/>
                </a:lnTo>
                <a:lnTo>
                  <a:pt x="472" y="547"/>
                </a:lnTo>
                <a:lnTo>
                  <a:pt x="482" y="556"/>
                </a:lnTo>
                <a:lnTo>
                  <a:pt x="476" y="565"/>
                </a:lnTo>
                <a:lnTo>
                  <a:pt x="472" y="565"/>
                </a:lnTo>
                <a:lnTo>
                  <a:pt x="456" y="561"/>
                </a:lnTo>
                <a:lnTo>
                  <a:pt x="440" y="551"/>
                </a:lnTo>
                <a:lnTo>
                  <a:pt x="430" y="547"/>
                </a:lnTo>
                <a:lnTo>
                  <a:pt x="420" y="542"/>
                </a:lnTo>
                <a:lnTo>
                  <a:pt x="415" y="531"/>
                </a:lnTo>
                <a:lnTo>
                  <a:pt x="409" y="537"/>
                </a:lnTo>
                <a:lnTo>
                  <a:pt x="393" y="542"/>
                </a:lnTo>
                <a:lnTo>
                  <a:pt x="378" y="547"/>
                </a:lnTo>
                <a:lnTo>
                  <a:pt x="363" y="551"/>
                </a:lnTo>
                <a:lnTo>
                  <a:pt x="357" y="547"/>
                </a:lnTo>
                <a:lnTo>
                  <a:pt x="347" y="542"/>
                </a:lnTo>
                <a:lnTo>
                  <a:pt x="337" y="537"/>
                </a:lnTo>
                <a:lnTo>
                  <a:pt x="352" y="531"/>
                </a:lnTo>
                <a:lnTo>
                  <a:pt x="368" y="527"/>
                </a:lnTo>
                <a:lnTo>
                  <a:pt x="373" y="522"/>
                </a:lnTo>
                <a:lnTo>
                  <a:pt x="368" y="517"/>
                </a:lnTo>
                <a:lnTo>
                  <a:pt x="347" y="517"/>
                </a:lnTo>
                <a:lnTo>
                  <a:pt x="326" y="512"/>
                </a:lnTo>
                <a:lnTo>
                  <a:pt x="316" y="507"/>
                </a:lnTo>
                <a:lnTo>
                  <a:pt x="311" y="497"/>
                </a:lnTo>
                <a:lnTo>
                  <a:pt x="311" y="507"/>
                </a:lnTo>
                <a:lnTo>
                  <a:pt x="301" y="512"/>
                </a:lnTo>
                <a:lnTo>
                  <a:pt x="296" y="507"/>
                </a:lnTo>
                <a:lnTo>
                  <a:pt x="290" y="497"/>
                </a:lnTo>
                <a:lnTo>
                  <a:pt x="290" y="502"/>
                </a:lnTo>
                <a:lnTo>
                  <a:pt x="285" y="512"/>
                </a:lnTo>
                <a:lnTo>
                  <a:pt x="274" y="512"/>
                </a:lnTo>
                <a:lnTo>
                  <a:pt x="260" y="517"/>
                </a:lnTo>
                <a:lnTo>
                  <a:pt x="249" y="512"/>
                </a:lnTo>
                <a:lnTo>
                  <a:pt x="233" y="512"/>
                </a:lnTo>
                <a:lnTo>
                  <a:pt x="228" y="517"/>
                </a:lnTo>
                <a:lnTo>
                  <a:pt x="218" y="522"/>
                </a:lnTo>
                <a:lnTo>
                  <a:pt x="207" y="527"/>
                </a:lnTo>
                <a:lnTo>
                  <a:pt x="197" y="522"/>
                </a:lnTo>
                <a:lnTo>
                  <a:pt x="182" y="527"/>
                </a:lnTo>
                <a:lnTo>
                  <a:pt x="177" y="527"/>
                </a:lnTo>
                <a:lnTo>
                  <a:pt x="171" y="517"/>
                </a:lnTo>
                <a:lnTo>
                  <a:pt x="166" y="522"/>
                </a:lnTo>
                <a:lnTo>
                  <a:pt x="155" y="527"/>
                </a:lnTo>
                <a:lnTo>
                  <a:pt x="145" y="537"/>
                </a:lnTo>
                <a:lnTo>
                  <a:pt x="141" y="531"/>
                </a:lnTo>
                <a:lnTo>
                  <a:pt x="135" y="522"/>
                </a:lnTo>
                <a:lnTo>
                  <a:pt x="130" y="517"/>
                </a:lnTo>
                <a:lnTo>
                  <a:pt x="130" y="507"/>
                </a:lnTo>
                <a:lnTo>
                  <a:pt x="125" y="497"/>
                </a:lnTo>
                <a:lnTo>
                  <a:pt x="114" y="487"/>
                </a:lnTo>
                <a:lnTo>
                  <a:pt x="104" y="477"/>
                </a:lnTo>
                <a:lnTo>
                  <a:pt x="94" y="483"/>
                </a:lnTo>
                <a:lnTo>
                  <a:pt x="94" y="487"/>
                </a:lnTo>
                <a:lnTo>
                  <a:pt x="94" y="492"/>
                </a:lnTo>
                <a:lnTo>
                  <a:pt x="94" y="497"/>
                </a:lnTo>
                <a:lnTo>
                  <a:pt x="89" y="507"/>
                </a:lnTo>
                <a:lnTo>
                  <a:pt x="78" y="507"/>
                </a:lnTo>
                <a:lnTo>
                  <a:pt x="78" y="502"/>
                </a:lnTo>
                <a:lnTo>
                  <a:pt x="78" y="487"/>
                </a:lnTo>
                <a:lnTo>
                  <a:pt x="89" y="483"/>
                </a:lnTo>
                <a:lnTo>
                  <a:pt x="94" y="473"/>
                </a:lnTo>
                <a:lnTo>
                  <a:pt x="94" y="468"/>
                </a:lnTo>
                <a:lnTo>
                  <a:pt x="94" y="463"/>
                </a:lnTo>
                <a:lnTo>
                  <a:pt x="104" y="458"/>
                </a:lnTo>
                <a:lnTo>
                  <a:pt x="109" y="458"/>
                </a:lnTo>
                <a:lnTo>
                  <a:pt x="119" y="463"/>
                </a:lnTo>
                <a:lnTo>
                  <a:pt x="130" y="458"/>
                </a:lnTo>
                <a:lnTo>
                  <a:pt x="125" y="453"/>
                </a:lnTo>
                <a:lnTo>
                  <a:pt x="125" y="448"/>
                </a:lnTo>
                <a:lnTo>
                  <a:pt x="119" y="443"/>
                </a:lnTo>
                <a:lnTo>
                  <a:pt x="109" y="443"/>
                </a:lnTo>
                <a:lnTo>
                  <a:pt x="104" y="443"/>
                </a:lnTo>
                <a:lnTo>
                  <a:pt x="94" y="438"/>
                </a:lnTo>
                <a:lnTo>
                  <a:pt x="94" y="448"/>
                </a:lnTo>
                <a:lnTo>
                  <a:pt x="94" y="453"/>
                </a:lnTo>
                <a:lnTo>
                  <a:pt x="94" y="458"/>
                </a:lnTo>
                <a:lnTo>
                  <a:pt x="83" y="458"/>
                </a:lnTo>
                <a:lnTo>
                  <a:pt x="73" y="443"/>
                </a:lnTo>
                <a:lnTo>
                  <a:pt x="58" y="433"/>
                </a:lnTo>
                <a:lnTo>
                  <a:pt x="52" y="428"/>
                </a:lnTo>
                <a:lnTo>
                  <a:pt x="42" y="428"/>
                </a:lnTo>
                <a:lnTo>
                  <a:pt x="26" y="414"/>
                </a:lnTo>
                <a:lnTo>
                  <a:pt x="21" y="399"/>
                </a:lnTo>
                <a:lnTo>
                  <a:pt x="16" y="389"/>
                </a:lnTo>
                <a:lnTo>
                  <a:pt x="16" y="379"/>
                </a:lnTo>
                <a:lnTo>
                  <a:pt x="0" y="374"/>
                </a:lnTo>
                <a:lnTo>
                  <a:pt x="11" y="374"/>
                </a:lnTo>
                <a:lnTo>
                  <a:pt x="16" y="374"/>
                </a:lnTo>
                <a:lnTo>
                  <a:pt x="21" y="374"/>
                </a:lnTo>
                <a:lnTo>
                  <a:pt x="26" y="369"/>
                </a:lnTo>
                <a:lnTo>
                  <a:pt x="31" y="365"/>
                </a:lnTo>
                <a:lnTo>
                  <a:pt x="31" y="360"/>
                </a:lnTo>
                <a:lnTo>
                  <a:pt x="36" y="354"/>
                </a:lnTo>
                <a:lnTo>
                  <a:pt x="36" y="349"/>
                </a:lnTo>
                <a:lnTo>
                  <a:pt x="31" y="336"/>
                </a:lnTo>
                <a:lnTo>
                  <a:pt x="31" y="331"/>
                </a:lnTo>
                <a:lnTo>
                  <a:pt x="42" y="321"/>
                </a:lnTo>
                <a:lnTo>
                  <a:pt x="52" y="316"/>
                </a:lnTo>
                <a:lnTo>
                  <a:pt x="58" y="311"/>
                </a:lnTo>
                <a:lnTo>
                  <a:pt x="62" y="296"/>
                </a:lnTo>
                <a:lnTo>
                  <a:pt x="62" y="291"/>
                </a:lnTo>
                <a:lnTo>
                  <a:pt x="67" y="281"/>
                </a:lnTo>
                <a:lnTo>
                  <a:pt x="67" y="267"/>
                </a:lnTo>
                <a:lnTo>
                  <a:pt x="73" y="262"/>
                </a:lnTo>
                <a:lnTo>
                  <a:pt x="78" y="257"/>
                </a:lnTo>
                <a:lnTo>
                  <a:pt x="83" y="242"/>
                </a:lnTo>
                <a:lnTo>
                  <a:pt x="89" y="232"/>
                </a:lnTo>
                <a:lnTo>
                  <a:pt x="78" y="217"/>
                </a:lnTo>
                <a:lnTo>
                  <a:pt x="73" y="207"/>
                </a:lnTo>
                <a:lnTo>
                  <a:pt x="67" y="203"/>
                </a:lnTo>
                <a:lnTo>
                  <a:pt x="83" y="203"/>
                </a:lnTo>
                <a:lnTo>
                  <a:pt x="99" y="203"/>
                </a:lnTo>
                <a:lnTo>
                  <a:pt x="104" y="203"/>
                </a:lnTo>
                <a:lnTo>
                  <a:pt x="119" y="193"/>
                </a:lnTo>
                <a:lnTo>
                  <a:pt x="135" y="193"/>
                </a:lnTo>
                <a:lnTo>
                  <a:pt x="145" y="188"/>
                </a:lnTo>
                <a:lnTo>
                  <a:pt x="150" y="188"/>
                </a:lnTo>
                <a:lnTo>
                  <a:pt x="161" y="178"/>
                </a:lnTo>
                <a:lnTo>
                  <a:pt x="166" y="163"/>
                </a:lnTo>
                <a:lnTo>
                  <a:pt x="177" y="148"/>
                </a:lnTo>
                <a:lnTo>
                  <a:pt x="187" y="153"/>
                </a:lnTo>
                <a:lnTo>
                  <a:pt x="197" y="148"/>
                </a:lnTo>
                <a:lnTo>
                  <a:pt x="213" y="143"/>
                </a:lnTo>
                <a:lnTo>
                  <a:pt x="228" y="148"/>
                </a:lnTo>
                <a:lnTo>
                  <a:pt x="233" y="139"/>
                </a:lnTo>
                <a:lnTo>
                  <a:pt x="249" y="134"/>
                </a:lnTo>
                <a:lnTo>
                  <a:pt x="254" y="115"/>
                </a:lnTo>
                <a:lnTo>
                  <a:pt x="271" y="111"/>
                </a:lnTo>
                <a:lnTo>
                  <a:pt x="294" y="108"/>
                </a:lnTo>
                <a:close/>
              </a:path>
            </a:pathLst>
          </a:custGeom>
          <a:solidFill>
            <a:srgbClr val="FFFFFF"/>
          </a:solidFill>
          <a:ln w="7938">
            <a:solidFill>
              <a:schemeClr val="bg1"/>
            </a:solidFill>
            <a:prstDash val="solid"/>
            <a:round/>
            <a:headEnd/>
            <a:tailEnd/>
          </a:ln>
        </p:spPr>
        <p:txBody>
          <a:bodyPr/>
          <a:lstStyle/>
          <a:p>
            <a:endParaRPr lang="en-GB"/>
          </a:p>
        </p:txBody>
      </p:sp>
      <p:sp>
        <p:nvSpPr>
          <p:cNvPr id="9240" name="Freeform 23"/>
          <p:cNvSpPr>
            <a:spLocks/>
          </p:cNvSpPr>
          <p:nvPr/>
        </p:nvSpPr>
        <p:spPr bwMode="auto">
          <a:xfrm>
            <a:off x="6848475" y="5699125"/>
            <a:ext cx="407988" cy="333375"/>
          </a:xfrm>
          <a:custGeom>
            <a:avLst/>
            <a:gdLst>
              <a:gd name="T0" fmla="*/ 2147483647 w 539"/>
              <a:gd name="T1" fmla="*/ 2147483647 h 483"/>
              <a:gd name="T2" fmla="*/ 2147483647 w 539"/>
              <a:gd name="T3" fmla="*/ 2147483647 h 483"/>
              <a:gd name="T4" fmla="*/ 2147483647 w 539"/>
              <a:gd name="T5" fmla="*/ 2147483647 h 483"/>
              <a:gd name="T6" fmla="*/ 2147483647 w 539"/>
              <a:gd name="T7" fmla="*/ 2147483647 h 483"/>
              <a:gd name="T8" fmla="*/ 2147483647 w 539"/>
              <a:gd name="T9" fmla="*/ 2147483647 h 483"/>
              <a:gd name="T10" fmla="*/ 2147483647 w 539"/>
              <a:gd name="T11" fmla="*/ 0 h 483"/>
              <a:gd name="T12" fmla="*/ 2147483647 w 539"/>
              <a:gd name="T13" fmla="*/ 2147483647 h 483"/>
              <a:gd name="T14" fmla="*/ 2147483647 w 539"/>
              <a:gd name="T15" fmla="*/ 2147483647 h 483"/>
              <a:gd name="T16" fmla="*/ 2147483647 w 539"/>
              <a:gd name="T17" fmla="*/ 2147483647 h 483"/>
              <a:gd name="T18" fmla="*/ 2147483647 w 539"/>
              <a:gd name="T19" fmla="*/ 2147483647 h 483"/>
              <a:gd name="T20" fmla="*/ 2147483647 w 539"/>
              <a:gd name="T21" fmla="*/ 2147483647 h 483"/>
              <a:gd name="T22" fmla="*/ 2147483647 w 539"/>
              <a:gd name="T23" fmla="*/ 2147483647 h 483"/>
              <a:gd name="T24" fmla="*/ 2147483647 w 539"/>
              <a:gd name="T25" fmla="*/ 2147483647 h 483"/>
              <a:gd name="T26" fmla="*/ 2147483647 w 539"/>
              <a:gd name="T27" fmla="*/ 2147483647 h 483"/>
              <a:gd name="T28" fmla="*/ 2147483647 w 539"/>
              <a:gd name="T29" fmla="*/ 2147483647 h 483"/>
              <a:gd name="T30" fmla="*/ 2147483647 w 539"/>
              <a:gd name="T31" fmla="*/ 2147483647 h 483"/>
              <a:gd name="T32" fmla="*/ 2147483647 w 539"/>
              <a:gd name="T33" fmla="*/ 2147483647 h 483"/>
              <a:gd name="T34" fmla="*/ 2147483647 w 539"/>
              <a:gd name="T35" fmla="*/ 2147483647 h 483"/>
              <a:gd name="T36" fmla="*/ 2147483647 w 539"/>
              <a:gd name="T37" fmla="*/ 2147483647 h 483"/>
              <a:gd name="T38" fmla="*/ 2147483647 w 539"/>
              <a:gd name="T39" fmla="*/ 2147483647 h 483"/>
              <a:gd name="T40" fmla="*/ 2147483647 w 539"/>
              <a:gd name="T41" fmla="*/ 2147483647 h 483"/>
              <a:gd name="T42" fmla="*/ 2147483647 w 539"/>
              <a:gd name="T43" fmla="*/ 2147483647 h 483"/>
              <a:gd name="T44" fmla="*/ 2147483647 w 539"/>
              <a:gd name="T45" fmla="*/ 2147483647 h 483"/>
              <a:gd name="T46" fmla="*/ 2147483647 w 539"/>
              <a:gd name="T47" fmla="*/ 2147483647 h 483"/>
              <a:gd name="T48" fmla="*/ 2147483647 w 539"/>
              <a:gd name="T49" fmla="*/ 2147483647 h 483"/>
              <a:gd name="T50" fmla="*/ 2147483647 w 539"/>
              <a:gd name="T51" fmla="*/ 2147483647 h 483"/>
              <a:gd name="T52" fmla="*/ 2147483647 w 539"/>
              <a:gd name="T53" fmla="*/ 2147483647 h 483"/>
              <a:gd name="T54" fmla="*/ 2147483647 w 539"/>
              <a:gd name="T55" fmla="*/ 2147483647 h 483"/>
              <a:gd name="T56" fmla="*/ 2147483647 w 539"/>
              <a:gd name="T57" fmla="*/ 2147483647 h 483"/>
              <a:gd name="T58" fmla="*/ 2147483647 w 539"/>
              <a:gd name="T59" fmla="*/ 2147483647 h 483"/>
              <a:gd name="T60" fmla="*/ 2147483647 w 539"/>
              <a:gd name="T61" fmla="*/ 2147483647 h 483"/>
              <a:gd name="T62" fmla="*/ 2147483647 w 539"/>
              <a:gd name="T63" fmla="*/ 2147483647 h 483"/>
              <a:gd name="T64" fmla="*/ 2147483647 w 539"/>
              <a:gd name="T65" fmla="*/ 2147483647 h 483"/>
              <a:gd name="T66" fmla="*/ 2147483647 w 539"/>
              <a:gd name="T67" fmla="*/ 2147483647 h 483"/>
              <a:gd name="T68" fmla="*/ 2147483647 w 539"/>
              <a:gd name="T69" fmla="*/ 2147483647 h 483"/>
              <a:gd name="T70" fmla="*/ 2147483647 w 539"/>
              <a:gd name="T71" fmla="*/ 2147483647 h 483"/>
              <a:gd name="T72" fmla="*/ 2147483647 w 539"/>
              <a:gd name="T73" fmla="*/ 2147483647 h 483"/>
              <a:gd name="T74" fmla="*/ 2147483647 w 539"/>
              <a:gd name="T75" fmla="*/ 2147483647 h 483"/>
              <a:gd name="T76" fmla="*/ 2147483647 w 539"/>
              <a:gd name="T77" fmla="*/ 2147483647 h 483"/>
              <a:gd name="T78" fmla="*/ 2147483647 w 539"/>
              <a:gd name="T79" fmla="*/ 2147483647 h 483"/>
              <a:gd name="T80" fmla="*/ 2147483647 w 539"/>
              <a:gd name="T81" fmla="*/ 2147483647 h 483"/>
              <a:gd name="T82" fmla="*/ 2147483647 w 539"/>
              <a:gd name="T83" fmla="*/ 2147483647 h 483"/>
              <a:gd name="T84" fmla="*/ 2147483647 w 539"/>
              <a:gd name="T85" fmla="*/ 2147483647 h 483"/>
              <a:gd name="T86" fmla="*/ 2147483647 w 539"/>
              <a:gd name="T87" fmla="*/ 2147483647 h 483"/>
              <a:gd name="T88" fmla="*/ 0 w 539"/>
              <a:gd name="T89" fmla="*/ 2147483647 h 483"/>
              <a:gd name="T90" fmla="*/ 2147483647 w 539"/>
              <a:gd name="T91" fmla="*/ 2147483647 h 4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9"/>
              <a:gd name="T139" fmla="*/ 0 h 483"/>
              <a:gd name="T140" fmla="*/ 539 w 539"/>
              <a:gd name="T141" fmla="*/ 483 h 4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9" h="483">
                <a:moveTo>
                  <a:pt x="19" y="120"/>
                </a:moveTo>
                <a:lnTo>
                  <a:pt x="31" y="108"/>
                </a:lnTo>
                <a:lnTo>
                  <a:pt x="31" y="98"/>
                </a:lnTo>
                <a:lnTo>
                  <a:pt x="31" y="88"/>
                </a:lnTo>
                <a:lnTo>
                  <a:pt x="41" y="49"/>
                </a:lnTo>
                <a:lnTo>
                  <a:pt x="52" y="49"/>
                </a:lnTo>
                <a:lnTo>
                  <a:pt x="72" y="49"/>
                </a:lnTo>
                <a:lnTo>
                  <a:pt x="82" y="61"/>
                </a:lnTo>
                <a:lnTo>
                  <a:pt x="103" y="49"/>
                </a:lnTo>
                <a:lnTo>
                  <a:pt x="113" y="29"/>
                </a:lnTo>
                <a:lnTo>
                  <a:pt x="125" y="11"/>
                </a:lnTo>
                <a:lnTo>
                  <a:pt x="144" y="0"/>
                </a:lnTo>
                <a:lnTo>
                  <a:pt x="156" y="0"/>
                </a:lnTo>
                <a:lnTo>
                  <a:pt x="187" y="11"/>
                </a:lnTo>
                <a:lnTo>
                  <a:pt x="217" y="21"/>
                </a:lnTo>
                <a:lnTo>
                  <a:pt x="228" y="29"/>
                </a:lnTo>
                <a:lnTo>
                  <a:pt x="259" y="29"/>
                </a:lnTo>
                <a:lnTo>
                  <a:pt x="291" y="29"/>
                </a:lnTo>
                <a:lnTo>
                  <a:pt x="332" y="39"/>
                </a:lnTo>
                <a:lnTo>
                  <a:pt x="361" y="61"/>
                </a:lnTo>
                <a:lnTo>
                  <a:pt x="394" y="69"/>
                </a:lnTo>
                <a:lnTo>
                  <a:pt x="404" y="80"/>
                </a:lnTo>
                <a:lnTo>
                  <a:pt x="414" y="88"/>
                </a:lnTo>
                <a:lnTo>
                  <a:pt x="445" y="88"/>
                </a:lnTo>
                <a:lnTo>
                  <a:pt x="445" y="98"/>
                </a:lnTo>
                <a:lnTo>
                  <a:pt x="456" y="120"/>
                </a:lnTo>
                <a:lnTo>
                  <a:pt x="456" y="138"/>
                </a:lnTo>
                <a:lnTo>
                  <a:pt x="486" y="148"/>
                </a:lnTo>
                <a:lnTo>
                  <a:pt x="496" y="148"/>
                </a:lnTo>
                <a:lnTo>
                  <a:pt x="496" y="120"/>
                </a:lnTo>
                <a:lnTo>
                  <a:pt x="507" y="120"/>
                </a:lnTo>
                <a:lnTo>
                  <a:pt x="517" y="148"/>
                </a:lnTo>
                <a:lnTo>
                  <a:pt x="529" y="189"/>
                </a:lnTo>
                <a:lnTo>
                  <a:pt x="507" y="189"/>
                </a:lnTo>
                <a:lnTo>
                  <a:pt x="496" y="207"/>
                </a:lnTo>
                <a:lnTo>
                  <a:pt x="476" y="226"/>
                </a:lnTo>
                <a:lnTo>
                  <a:pt x="456" y="207"/>
                </a:lnTo>
                <a:lnTo>
                  <a:pt x="456" y="197"/>
                </a:lnTo>
                <a:lnTo>
                  <a:pt x="445" y="189"/>
                </a:lnTo>
                <a:lnTo>
                  <a:pt x="425" y="189"/>
                </a:lnTo>
                <a:lnTo>
                  <a:pt x="394" y="177"/>
                </a:lnTo>
                <a:lnTo>
                  <a:pt x="373" y="167"/>
                </a:lnTo>
                <a:lnTo>
                  <a:pt x="361" y="177"/>
                </a:lnTo>
                <a:lnTo>
                  <a:pt x="382" y="197"/>
                </a:lnTo>
                <a:lnTo>
                  <a:pt x="404" y="217"/>
                </a:lnTo>
                <a:lnTo>
                  <a:pt x="425" y="256"/>
                </a:lnTo>
                <a:lnTo>
                  <a:pt x="445" y="276"/>
                </a:lnTo>
                <a:lnTo>
                  <a:pt x="456" y="305"/>
                </a:lnTo>
                <a:lnTo>
                  <a:pt x="476" y="345"/>
                </a:lnTo>
                <a:lnTo>
                  <a:pt x="486" y="364"/>
                </a:lnTo>
                <a:lnTo>
                  <a:pt x="507" y="402"/>
                </a:lnTo>
                <a:lnTo>
                  <a:pt x="517" y="402"/>
                </a:lnTo>
                <a:lnTo>
                  <a:pt x="539" y="443"/>
                </a:lnTo>
                <a:lnTo>
                  <a:pt x="517" y="453"/>
                </a:lnTo>
                <a:lnTo>
                  <a:pt x="486" y="453"/>
                </a:lnTo>
                <a:lnTo>
                  <a:pt x="466" y="433"/>
                </a:lnTo>
                <a:lnTo>
                  <a:pt x="445" y="423"/>
                </a:lnTo>
                <a:lnTo>
                  <a:pt x="435" y="402"/>
                </a:lnTo>
                <a:lnTo>
                  <a:pt x="404" y="384"/>
                </a:lnTo>
                <a:lnTo>
                  <a:pt x="382" y="374"/>
                </a:lnTo>
                <a:lnTo>
                  <a:pt x="373" y="402"/>
                </a:lnTo>
                <a:lnTo>
                  <a:pt x="373" y="423"/>
                </a:lnTo>
                <a:lnTo>
                  <a:pt x="373" y="471"/>
                </a:lnTo>
                <a:lnTo>
                  <a:pt x="361" y="483"/>
                </a:lnTo>
                <a:lnTo>
                  <a:pt x="341" y="471"/>
                </a:lnTo>
                <a:lnTo>
                  <a:pt x="332" y="443"/>
                </a:lnTo>
                <a:lnTo>
                  <a:pt x="332" y="414"/>
                </a:lnTo>
                <a:lnTo>
                  <a:pt x="310" y="394"/>
                </a:lnTo>
                <a:lnTo>
                  <a:pt x="291" y="374"/>
                </a:lnTo>
                <a:lnTo>
                  <a:pt x="269" y="364"/>
                </a:lnTo>
                <a:lnTo>
                  <a:pt x="259" y="345"/>
                </a:lnTo>
                <a:lnTo>
                  <a:pt x="238" y="353"/>
                </a:lnTo>
                <a:lnTo>
                  <a:pt x="228" y="364"/>
                </a:lnTo>
                <a:lnTo>
                  <a:pt x="238" y="384"/>
                </a:lnTo>
                <a:lnTo>
                  <a:pt x="228" y="414"/>
                </a:lnTo>
                <a:lnTo>
                  <a:pt x="207" y="423"/>
                </a:lnTo>
                <a:lnTo>
                  <a:pt x="187" y="414"/>
                </a:lnTo>
                <a:lnTo>
                  <a:pt x="166" y="402"/>
                </a:lnTo>
                <a:lnTo>
                  <a:pt x="156" y="374"/>
                </a:lnTo>
                <a:lnTo>
                  <a:pt x="134" y="353"/>
                </a:lnTo>
                <a:lnTo>
                  <a:pt x="134" y="335"/>
                </a:lnTo>
                <a:lnTo>
                  <a:pt x="134" y="305"/>
                </a:lnTo>
                <a:lnTo>
                  <a:pt x="144" y="286"/>
                </a:lnTo>
                <a:lnTo>
                  <a:pt x="134" y="266"/>
                </a:lnTo>
                <a:lnTo>
                  <a:pt x="125" y="238"/>
                </a:lnTo>
                <a:lnTo>
                  <a:pt x="93" y="217"/>
                </a:lnTo>
                <a:lnTo>
                  <a:pt x="52" y="207"/>
                </a:lnTo>
                <a:lnTo>
                  <a:pt x="52" y="189"/>
                </a:lnTo>
                <a:lnTo>
                  <a:pt x="19" y="157"/>
                </a:lnTo>
                <a:lnTo>
                  <a:pt x="0" y="157"/>
                </a:lnTo>
                <a:lnTo>
                  <a:pt x="0" y="130"/>
                </a:lnTo>
                <a:lnTo>
                  <a:pt x="19" y="120"/>
                </a:lnTo>
                <a:close/>
              </a:path>
            </a:pathLst>
          </a:custGeom>
          <a:solidFill>
            <a:srgbClr val="FFFFFF"/>
          </a:solidFill>
          <a:ln w="7938">
            <a:solidFill>
              <a:schemeClr val="bg1"/>
            </a:solidFill>
            <a:prstDash val="solid"/>
            <a:round/>
            <a:headEnd/>
            <a:tailEnd/>
          </a:ln>
        </p:spPr>
        <p:txBody>
          <a:bodyPr/>
          <a:lstStyle/>
          <a:p>
            <a:endParaRPr lang="en-GB"/>
          </a:p>
        </p:txBody>
      </p:sp>
      <p:sp>
        <p:nvSpPr>
          <p:cNvPr id="9241" name="Freeform 24"/>
          <p:cNvSpPr>
            <a:spLocks/>
          </p:cNvSpPr>
          <p:nvPr/>
        </p:nvSpPr>
        <p:spPr bwMode="auto">
          <a:xfrm>
            <a:off x="7245350" y="6103938"/>
            <a:ext cx="490538" cy="117475"/>
          </a:xfrm>
          <a:custGeom>
            <a:avLst/>
            <a:gdLst>
              <a:gd name="T0" fmla="*/ 2147483647 w 652"/>
              <a:gd name="T1" fmla="*/ 2147483647 h 166"/>
              <a:gd name="T2" fmla="*/ 2147483647 w 652"/>
              <a:gd name="T3" fmla="*/ 2147483647 h 166"/>
              <a:gd name="T4" fmla="*/ 2147483647 w 652"/>
              <a:gd name="T5" fmla="*/ 2147483647 h 166"/>
              <a:gd name="T6" fmla="*/ 2147483647 w 652"/>
              <a:gd name="T7" fmla="*/ 2147483647 h 166"/>
              <a:gd name="T8" fmla="*/ 2147483647 w 652"/>
              <a:gd name="T9" fmla="*/ 2147483647 h 166"/>
              <a:gd name="T10" fmla="*/ 2147483647 w 652"/>
              <a:gd name="T11" fmla="*/ 2147483647 h 166"/>
              <a:gd name="T12" fmla="*/ 2147483647 w 652"/>
              <a:gd name="T13" fmla="*/ 2147483647 h 166"/>
              <a:gd name="T14" fmla="*/ 2147483647 w 652"/>
              <a:gd name="T15" fmla="*/ 2147483647 h 166"/>
              <a:gd name="T16" fmla="*/ 2147483647 w 652"/>
              <a:gd name="T17" fmla="*/ 2147483647 h 166"/>
              <a:gd name="T18" fmla="*/ 2147483647 w 652"/>
              <a:gd name="T19" fmla="*/ 2147483647 h 166"/>
              <a:gd name="T20" fmla="*/ 2147483647 w 652"/>
              <a:gd name="T21" fmla="*/ 2147483647 h 166"/>
              <a:gd name="T22" fmla="*/ 2147483647 w 652"/>
              <a:gd name="T23" fmla="*/ 2147483647 h 166"/>
              <a:gd name="T24" fmla="*/ 2147483647 w 652"/>
              <a:gd name="T25" fmla="*/ 2147483647 h 166"/>
              <a:gd name="T26" fmla="*/ 2147483647 w 652"/>
              <a:gd name="T27" fmla="*/ 2147483647 h 166"/>
              <a:gd name="T28" fmla="*/ 2147483647 w 652"/>
              <a:gd name="T29" fmla="*/ 2147483647 h 166"/>
              <a:gd name="T30" fmla="*/ 2147483647 w 652"/>
              <a:gd name="T31" fmla="*/ 2147483647 h 166"/>
              <a:gd name="T32" fmla="*/ 2147483647 w 652"/>
              <a:gd name="T33" fmla="*/ 2147483647 h 166"/>
              <a:gd name="T34" fmla="*/ 2147483647 w 652"/>
              <a:gd name="T35" fmla="*/ 2147483647 h 166"/>
              <a:gd name="T36" fmla="*/ 2147483647 w 652"/>
              <a:gd name="T37" fmla="*/ 2147483647 h 166"/>
              <a:gd name="T38" fmla="*/ 2147483647 w 652"/>
              <a:gd name="T39" fmla="*/ 2147483647 h 166"/>
              <a:gd name="T40" fmla="*/ 2147483647 w 652"/>
              <a:gd name="T41" fmla="*/ 2147483647 h 166"/>
              <a:gd name="T42" fmla="*/ 2147483647 w 652"/>
              <a:gd name="T43" fmla="*/ 2147483647 h 166"/>
              <a:gd name="T44" fmla="*/ 2147483647 w 652"/>
              <a:gd name="T45" fmla="*/ 0 h 166"/>
              <a:gd name="T46" fmla="*/ 2147483647 w 652"/>
              <a:gd name="T47" fmla="*/ 2147483647 h 166"/>
              <a:gd name="T48" fmla="*/ 2147483647 w 652"/>
              <a:gd name="T49" fmla="*/ 2147483647 h 166"/>
              <a:gd name="T50" fmla="*/ 2147483647 w 652"/>
              <a:gd name="T51" fmla="*/ 2147483647 h 166"/>
              <a:gd name="T52" fmla="*/ 2147483647 w 652"/>
              <a:gd name="T53" fmla="*/ 2147483647 h 166"/>
              <a:gd name="T54" fmla="*/ 2147483647 w 652"/>
              <a:gd name="T55" fmla="*/ 2147483647 h 166"/>
              <a:gd name="T56" fmla="*/ 2147483647 w 652"/>
              <a:gd name="T57" fmla="*/ 2147483647 h 166"/>
              <a:gd name="T58" fmla="*/ 2147483647 w 652"/>
              <a:gd name="T59" fmla="*/ 2147483647 h 166"/>
              <a:gd name="T60" fmla="*/ 2147483647 w 652"/>
              <a:gd name="T61" fmla="*/ 2147483647 h 166"/>
              <a:gd name="T62" fmla="*/ 2147483647 w 652"/>
              <a:gd name="T63" fmla="*/ 2147483647 h 166"/>
              <a:gd name="T64" fmla="*/ 2147483647 w 652"/>
              <a:gd name="T65" fmla="*/ 2147483647 h 1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2"/>
              <a:gd name="T100" fmla="*/ 0 h 166"/>
              <a:gd name="T101" fmla="*/ 652 w 652"/>
              <a:gd name="T102" fmla="*/ 166 h 1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2" h="166">
                <a:moveTo>
                  <a:pt x="10" y="108"/>
                </a:moveTo>
                <a:lnTo>
                  <a:pt x="19" y="88"/>
                </a:lnTo>
                <a:lnTo>
                  <a:pt x="0" y="59"/>
                </a:lnTo>
                <a:lnTo>
                  <a:pt x="10" y="29"/>
                </a:lnTo>
                <a:lnTo>
                  <a:pt x="31" y="59"/>
                </a:lnTo>
                <a:lnTo>
                  <a:pt x="41" y="49"/>
                </a:lnTo>
                <a:lnTo>
                  <a:pt x="31" y="39"/>
                </a:lnTo>
                <a:lnTo>
                  <a:pt x="41" y="19"/>
                </a:lnTo>
                <a:lnTo>
                  <a:pt x="41" y="10"/>
                </a:lnTo>
                <a:lnTo>
                  <a:pt x="60" y="19"/>
                </a:lnTo>
                <a:lnTo>
                  <a:pt x="72" y="49"/>
                </a:lnTo>
                <a:lnTo>
                  <a:pt x="93" y="49"/>
                </a:lnTo>
                <a:lnTo>
                  <a:pt x="113" y="39"/>
                </a:lnTo>
                <a:lnTo>
                  <a:pt x="123" y="29"/>
                </a:lnTo>
                <a:lnTo>
                  <a:pt x="144" y="29"/>
                </a:lnTo>
                <a:lnTo>
                  <a:pt x="156" y="29"/>
                </a:lnTo>
                <a:lnTo>
                  <a:pt x="144" y="39"/>
                </a:lnTo>
                <a:lnTo>
                  <a:pt x="134" y="39"/>
                </a:lnTo>
                <a:lnTo>
                  <a:pt x="134" y="49"/>
                </a:lnTo>
                <a:lnTo>
                  <a:pt x="144" y="59"/>
                </a:lnTo>
                <a:lnTo>
                  <a:pt x="156" y="49"/>
                </a:lnTo>
                <a:lnTo>
                  <a:pt x="166" y="49"/>
                </a:lnTo>
                <a:lnTo>
                  <a:pt x="175" y="59"/>
                </a:lnTo>
                <a:lnTo>
                  <a:pt x="197" y="69"/>
                </a:lnTo>
                <a:lnTo>
                  <a:pt x="217" y="69"/>
                </a:lnTo>
                <a:lnTo>
                  <a:pt x="238" y="49"/>
                </a:lnTo>
                <a:lnTo>
                  <a:pt x="269" y="39"/>
                </a:lnTo>
                <a:lnTo>
                  <a:pt x="300" y="29"/>
                </a:lnTo>
                <a:lnTo>
                  <a:pt x="320" y="29"/>
                </a:lnTo>
                <a:lnTo>
                  <a:pt x="351" y="19"/>
                </a:lnTo>
                <a:lnTo>
                  <a:pt x="373" y="29"/>
                </a:lnTo>
                <a:lnTo>
                  <a:pt x="382" y="39"/>
                </a:lnTo>
                <a:lnTo>
                  <a:pt x="414" y="19"/>
                </a:lnTo>
                <a:lnTo>
                  <a:pt x="414" y="10"/>
                </a:lnTo>
                <a:lnTo>
                  <a:pt x="455" y="29"/>
                </a:lnTo>
                <a:lnTo>
                  <a:pt x="465" y="29"/>
                </a:lnTo>
                <a:lnTo>
                  <a:pt x="486" y="10"/>
                </a:lnTo>
                <a:lnTo>
                  <a:pt x="507" y="10"/>
                </a:lnTo>
                <a:lnTo>
                  <a:pt x="517" y="19"/>
                </a:lnTo>
                <a:lnTo>
                  <a:pt x="517" y="49"/>
                </a:lnTo>
                <a:lnTo>
                  <a:pt x="529" y="59"/>
                </a:lnTo>
                <a:lnTo>
                  <a:pt x="539" y="49"/>
                </a:lnTo>
                <a:lnTo>
                  <a:pt x="558" y="39"/>
                </a:lnTo>
                <a:lnTo>
                  <a:pt x="580" y="19"/>
                </a:lnTo>
                <a:lnTo>
                  <a:pt x="611" y="10"/>
                </a:lnTo>
                <a:lnTo>
                  <a:pt x="642" y="0"/>
                </a:lnTo>
                <a:lnTo>
                  <a:pt x="652" y="29"/>
                </a:lnTo>
                <a:lnTo>
                  <a:pt x="642" y="69"/>
                </a:lnTo>
                <a:lnTo>
                  <a:pt x="621" y="88"/>
                </a:lnTo>
                <a:lnTo>
                  <a:pt x="580" y="88"/>
                </a:lnTo>
                <a:lnTo>
                  <a:pt x="539" y="108"/>
                </a:lnTo>
                <a:lnTo>
                  <a:pt x="496" y="108"/>
                </a:lnTo>
                <a:lnTo>
                  <a:pt x="435" y="128"/>
                </a:lnTo>
                <a:lnTo>
                  <a:pt x="414" y="138"/>
                </a:lnTo>
                <a:lnTo>
                  <a:pt x="373" y="146"/>
                </a:lnTo>
                <a:lnTo>
                  <a:pt x="310" y="166"/>
                </a:lnTo>
                <a:lnTo>
                  <a:pt x="320" y="128"/>
                </a:lnTo>
                <a:lnTo>
                  <a:pt x="310" y="116"/>
                </a:lnTo>
                <a:lnTo>
                  <a:pt x="269" y="128"/>
                </a:lnTo>
                <a:lnTo>
                  <a:pt x="248" y="116"/>
                </a:lnTo>
                <a:lnTo>
                  <a:pt x="228" y="108"/>
                </a:lnTo>
                <a:lnTo>
                  <a:pt x="187" y="116"/>
                </a:lnTo>
                <a:lnTo>
                  <a:pt x="156" y="128"/>
                </a:lnTo>
                <a:lnTo>
                  <a:pt x="103" y="128"/>
                </a:lnTo>
                <a:lnTo>
                  <a:pt x="31" y="138"/>
                </a:lnTo>
                <a:lnTo>
                  <a:pt x="10" y="108"/>
                </a:lnTo>
                <a:close/>
              </a:path>
            </a:pathLst>
          </a:custGeom>
          <a:solidFill>
            <a:srgbClr val="FFFFFF"/>
          </a:solidFill>
          <a:ln w="7938">
            <a:noFill/>
            <a:prstDash val="solid"/>
            <a:round/>
            <a:headEnd/>
            <a:tailEnd/>
          </a:ln>
        </p:spPr>
        <p:txBody>
          <a:bodyPr/>
          <a:lstStyle/>
          <a:p>
            <a:endParaRPr lang="en-GB"/>
          </a:p>
        </p:txBody>
      </p:sp>
      <p:sp>
        <p:nvSpPr>
          <p:cNvPr id="9242" name="Freeform 25"/>
          <p:cNvSpPr>
            <a:spLocks/>
          </p:cNvSpPr>
          <p:nvPr/>
        </p:nvSpPr>
        <p:spPr bwMode="auto">
          <a:xfrm>
            <a:off x="7094538" y="5534025"/>
            <a:ext cx="315912" cy="163513"/>
          </a:xfrm>
          <a:custGeom>
            <a:avLst/>
            <a:gdLst>
              <a:gd name="T0" fmla="*/ 2147483647 w 416"/>
              <a:gd name="T1" fmla="*/ 0 h 235"/>
              <a:gd name="T2" fmla="*/ 2147483647 w 416"/>
              <a:gd name="T3" fmla="*/ 2147483647 h 235"/>
              <a:gd name="T4" fmla="*/ 2147483647 w 416"/>
              <a:gd name="T5" fmla="*/ 2147483647 h 235"/>
              <a:gd name="T6" fmla="*/ 2147483647 w 416"/>
              <a:gd name="T7" fmla="*/ 2147483647 h 235"/>
              <a:gd name="T8" fmla="*/ 2147483647 w 416"/>
              <a:gd name="T9" fmla="*/ 2147483647 h 235"/>
              <a:gd name="T10" fmla="*/ 2147483647 w 416"/>
              <a:gd name="T11" fmla="*/ 2147483647 h 235"/>
              <a:gd name="T12" fmla="*/ 2147483647 w 416"/>
              <a:gd name="T13" fmla="*/ 2147483647 h 235"/>
              <a:gd name="T14" fmla="*/ 2147483647 w 416"/>
              <a:gd name="T15" fmla="*/ 2147483647 h 235"/>
              <a:gd name="T16" fmla="*/ 2147483647 w 416"/>
              <a:gd name="T17" fmla="*/ 2147483647 h 235"/>
              <a:gd name="T18" fmla="*/ 2147483647 w 416"/>
              <a:gd name="T19" fmla="*/ 2147483647 h 235"/>
              <a:gd name="T20" fmla="*/ 2147483647 w 416"/>
              <a:gd name="T21" fmla="*/ 2147483647 h 235"/>
              <a:gd name="T22" fmla="*/ 2147483647 w 416"/>
              <a:gd name="T23" fmla="*/ 2147483647 h 235"/>
              <a:gd name="T24" fmla="*/ 2147483647 w 416"/>
              <a:gd name="T25" fmla="*/ 2147483647 h 235"/>
              <a:gd name="T26" fmla="*/ 2147483647 w 416"/>
              <a:gd name="T27" fmla="*/ 2147483647 h 235"/>
              <a:gd name="T28" fmla="*/ 2147483647 w 416"/>
              <a:gd name="T29" fmla="*/ 2147483647 h 235"/>
              <a:gd name="T30" fmla="*/ 2147483647 w 416"/>
              <a:gd name="T31" fmla="*/ 2147483647 h 235"/>
              <a:gd name="T32" fmla="*/ 2147483647 w 416"/>
              <a:gd name="T33" fmla="*/ 2147483647 h 235"/>
              <a:gd name="T34" fmla="*/ 2147483647 w 416"/>
              <a:gd name="T35" fmla="*/ 2147483647 h 235"/>
              <a:gd name="T36" fmla="*/ 2147483647 w 416"/>
              <a:gd name="T37" fmla="*/ 2147483647 h 235"/>
              <a:gd name="T38" fmla="*/ 2147483647 w 416"/>
              <a:gd name="T39" fmla="*/ 2147483647 h 235"/>
              <a:gd name="T40" fmla="*/ 2147483647 w 416"/>
              <a:gd name="T41" fmla="*/ 2147483647 h 235"/>
              <a:gd name="T42" fmla="*/ 2147483647 w 416"/>
              <a:gd name="T43" fmla="*/ 2147483647 h 235"/>
              <a:gd name="T44" fmla="*/ 2147483647 w 416"/>
              <a:gd name="T45" fmla="*/ 2147483647 h 235"/>
              <a:gd name="T46" fmla="*/ 2147483647 w 416"/>
              <a:gd name="T47" fmla="*/ 2147483647 h 235"/>
              <a:gd name="T48" fmla="*/ 2147483647 w 416"/>
              <a:gd name="T49" fmla="*/ 2147483647 h 235"/>
              <a:gd name="T50" fmla="*/ 2147483647 w 416"/>
              <a:gd name="T51" fmla="*/ 2147483647 h 235"/>
              <a:gd name="T52" fmla="*/ 2147483647 w 416"/>
              <a:gd name="T53" fmla="*/ 2147483647 h 235"/>
              <a:gd name="T54" fmla="*/ 2147483647 w 416"/>
              <a:gd name="T55" fmla="*/ 2147483647 h 235"/>
              <a:gd name="T56" fmla="*/ 2147483647 w 416"/>
              <a:gd name="T57" fmla="*/ 2147483647 h 235"/>
              <a:gd name="T58" fmla="*/ 2147483647 w 416"/>
              <a:gd name="T59" fmla="*/ 2147483647 h 235"/>
              <a:gd name="T60" fmla="*/ 2147483647 w 416"/>
              <a:gd name="T61" fmla="*/ 2147483647 h 235"/>
              <a:gd name="T62" fmla="*/ 2147483647 w 416"/>
              <a:gd name="T63" fmla="*/ 2147483647 h 235"/>
              <a:gd name="T64" fmla="*/ 2147483647 w 416"/>
              <a:gd name="T65" fmla="*/ 2147483647 h 235"/>
              <a:gd name="T66" fmla="*/ 2147483647 w 416"/>
              <a:gd name="T67" fmla="*/ 2147483647 h 235"/>
              <a:gd name="T68" fmla="*/ 2147483647 w 416"/>
              <a:gd name="T69" fmla="*/ 2147483647 h 235"/>
              <a:gd name="T70" fmla="*/ 2147483647 w 416"/>
              <a:gd name="T71" fmla="*/ 2147483647 h 235"/>
              <a:gd name="T72" fmla="*/ 2147483647 w 416"/>
              <a:gd name="T73" fmla="*/ 2147483647 h 235"/>
              <a:gd name="T74" fmla="*/ 2147483647 w 416"/>
              <a:gd name="T75" fmla="*/ 2147483647 h 235"/>
              <a:gd name="T76" fmla="*/ 2147483647 w 416"/>
              <a:gd name="T77" fmla="*/ 2147483647 h 235"/>
              <a:gd name="T78" fmla="*/ 2147483647 w 416"/>
              <a:gd name="T79" fmla="*/ 2147483647 h 235"/>
              <a:gd name="T80" fmla="*/ 2147483647 w 416"/>
              <a:gd name="T81" fmla="*/ 2147483647 h 235"/>
              <a:gd name="T82" fmla="*/ 2147483647 w 416"/>
              <a:gd name="T83" fmla="*/ 2147483647 h 235"/>
              <a:gd name="T84" fmla="*/ 2147483647 w 416"/>
              <a:gd name="T85" fmla="*/ 2147483647 h 235"/>
              <a:gd name="T86" fmla="*/ 2147483647 w 416"/>
              <a:gd name="T87" fmla="*/ 2147483647 h 235"/>
              <a:gd name="T88" fmla="*/ 0 w 416"/>
              <a:gd name="T89" fmla="*/ 2147483647 h 235"/>
              <a:gd name="T90" fmla="*/ 2147483647 w 416"/>
              <a:gd name="T91" fmla="*/ 0 h 2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6"/>
              <a:gd name="T139" fmla="*/ 0 h 235"/>
              <a:gd name="T140" fmla="*/ 416 w 416"/>
              <a:gd name="T141" fmla="*/ 235 h 2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6" h="235">
                <a:moveTo>
                  <a:pt x="84" y="0"/>
                </a:moveTo>
                <a:lnTo>
                  <a:pt x="113" y="12"/>
                </a:lnTo>
                <a:lnTo>
                  <a:pt x="125" y="39"/>
                </a:lnTo>
                <a:lnTo>
                  <a:pt x="156" y="49"/>
                </a:lnTo>
                <a:lnTo>
                  <a:pt x="177" y="59"/>
                </a:lnTo>
                <a:lnTo>
                  <a:pt x="197" y="59"/>
                </a:lnTo>
                <a:lnTo>
                  <a:pt x="209" y="79"/>
                </a:lnTo>
                <a:lnTo>
                  <a:pt x="228" y="79"/>
                </a:lnTo>
                <a:lnTo>
                  <a:pt x="248" y="71"/>
                </a:lnTo>
                <a:lnTo>
                  <a:pt x="269" y="71"/>
                </a:lnTo>
                <a:lnTo>
                  <a:pt x="281" y="59"/>
                </a:lnTo>
                <a:lnTo>
                  <a:pt x="291" y="71"/>
                </a:lnTo>
                <a:lnTo>
                  <a:pt x="291" y="89"/>
                </a:lnTo>
                <a:lnTo>
                  <a:pt x="312" y="99"/>
                </a:lnTo>
                <a:lnTo>
                  <a:pt x="312" y="118"/>
                </a:lnTo>
                <a:lnTo>
                  <a:pt x="312" y="128"/>
                </a:lnTo>
                <a:lnTo>
                  <a:pt x="322" y="166"/>
                </a:lnTo>
                <a:lnTo>
                  <a:pt x="332" y="177"/>
                </a:lnTo>
                <a:lnTo>
                  <a:pt x="363" y="187"/>
                </a:lnTo>
                <a:lnTo>
                  <a:pt x="373" y="187"/>
                </a:lnTo>
                <a:lnTo>
                  <a:pt x="384" y="187"/>
                </a:lnTo>
                <a:lnTo>
                  <a:pt x="406" y="177"/>
                </a:lnTo>
                <a:lnTo>
                  <a:pt x="416" y="215"/>
                </a:lnTo>
                <a:lnTo>
                  <a:pt x="416" y="235"/>
                </a:lnTo>
                <a:lnTo>
                  <a:pt x="394" y="235"/>
                </a:lnTo>
                <a:lnTo>
                  <a:pt x="384" y="225"/>
                </a:lnTo>
                <a:lnTo>
                  <a:pt x="373" y="225"/>
                </a:lnTo>
                <a:lnTo>
                  <a:pt x="373" y="235"/>
                </a:lnTo>
                <a:lnTo>
                  <a:pt x="353" y="225"/>
                </a:lnTo>
                <a:lnTo>
                  <a:pt x="332" y="215"/>
                </a:lnTo>
                <a:lnTo>
                  <a:pt x="312" y="187"/>
                </a:lnTo>
                <a:lnTo>
                  <a:pt x="302" y="166"/>
                </a:lnTo>
                <a:lnTo>
                  <a:pt x="281" y="148"/>
                </a:lnTo>
                <a:lnTo>
                  <a:pt x="248" y="138"/>
                </a:lnTo>
                <a:lnTo>
                  <a:pt x="228" y="158"/>
                </a:lnTo>
                <a:lnTo>
                  <a:pt x="209" y="148"/>
                </a:lnTo>
                <a:lnTo>
                  <a:pt x="187" y="148"/>
                </a:lnTo>
                <a:lnTo>
                  <a:pt x="177" y="128"/>
                </a:lnTo>
                <a:lnTo>
                  <a:pt x="167" y="108"/>
                </a:lnTo>
                <a:lnTo>
                  <a:pt x="135" y="99"/>
                </a:lnTo>
                <a:lnTo>
                  <a:pt x="103" y="79"/>
                </a:lnTo>
                <a:lnTo>
                  <a:pt x="84" y="71"/>
                </a:lnTo>
                <a:lnTo>
                  <a:pt x="62" y="59"/>
                </a:lnTo>
                <a:lnTo>
                  <a:pt x="43" y="49"/>
                </a:lnTo>
                <a:lnTo>
                  <a:pt x="0" y="59"/>
                </a:lnTo>
                <a:lnTo>
                  <a:pt x="84" y="0"/>
                </a:lnTo>
                <a:close/>
              </a:path>
            </a:pathLst>
          </a:custGeom>
          <a:solidFill>
            <a:srgbClr val="FFFFFF"/>
          </a:solidFill>
          <a:ln w="7938">
            <a:solidFill>
              <a:schemeClr val="bg1"/>
            </a:solidFill>
            <a:prstDash val="solid"/>
            <a:round/>
            <a:headEnd/>
            <a:tailEnd/>
          </a:ln>
        </p:spPr>
        <p:txBody>
          <a:bodyPr/>
          <a:lstStyle/>
          <a:p>
            <a:endParaRPr lang="en-GB"/>
          </a:p>
        </p:txBody>
      </p:sp>
      <p:sp>
        <p:nvSpPr>
          <p:cNvPr id="9243" name="Freeform 26"/>
          <p:cNvSpPr>
            <a:spLocks/>
          </p:cNvSpPr>
          <p:nvPr/>
        </p:nvSpPr>
        <p:spPr bwMode="auto">
          <a:xfrm>
            <a:off x="5842000" y="3863975"/>
            <a:ext cx="927100" cy="560388"/>
          </a:xfrm>
          <a:custGeom>
            <a:avLst/>
            <a:gdLst>
              <a:gd name="T0" fmla="*/ 2147483647 w 615"/>
              <a:gd name="T1" fmla="*/ 2147483647 h 403"/>
              <a:gd name="T2" fmla="*/ 2147483647 w 615"/>
              <a:gd name="T3" fmla="*/ 2147483647 h 403"/>
              <a:gd name="T4" fmla="*/ 2147483647 w 615"/>
              <a:gd name="T5" fmla="*/ 2147483647 h 403"/>
              <a:gd name="T6" fmla="*/ 2147483647 w 615"/>
              <a:gd name="T7" fmla="*/ 2147483647 h 403"/>
              <a:gd name="T8" fmla="*/ 2147483647 w 615"/>
              <a:gd name="T9" fmla="*/ 2147483647 h 403"/>
              <a:gd name="T10" fmla="*/ 2147483647 w 615"/>
              <a:gd name="T11" fmla="*/ 2147483647 h 403"/>
              <a:gd name="T12" fmla="*/ 2147483647 w 615"/>
              <a:gd name="T13" fmla="*/ 2147483647 h 403"/>
              <a:gd name="T14" fmla="*/ 2147483647 w 615"/>
              <a:gd name="T15" fmla="*/ 2147483647 h 403"/>
              <a:gd name="T16" fmla="*/ 2147483647 w 615"/>
              <a:gd name="T17" fmla="*/ 2147483647 h 403"/>
              <a:gd name="T18" fmla="*/ 2147483647 w 615"/>
              <a:gd name="T19" fmla="*/ 2147483647 h 403"/>
              <a:gd name="T20" fmla="*/ 2147483647 w 615"/>
              <a:gd name="T21" fmla="*/ 2147483647 h 403"/>
              <a:gd name="T22" fmla="*/ 2147483647 w 615"/>
              <a:gd name="T23" fmla="*/ 2147483647 h 403"/>
              <a:gd name="T24" fmla="*/ 2147483647 w 615"/>
              <a:gd name="T25" fmla="*/ 2147483647 h 403"/>
              <a:gd name="T26" fmla="*/ 2147483647 w 615"/>
              <a:gd name="T27" fmla="*/ 2147483647 h 403"/>
              <a:gd name="T28" fmla="*/ 2147483647 w 615"/>
              <a:gd name="T29" fmla="*/ 2147483647 h 403"/>
              <a:gd name="T30" fmla="*/ 2147483647 w 615"/>
              <a:gd name="T31" fmla="*/ 2147483647 h 403"/>
              <a:gd name="T32" fmla="*/ 2147483647 w 615"/>
              <a:gd name="T33" fmla="*/ 2147483647 h 403"/>
              <a:gd name="T34" fmla="*/ 2147483647 w 615"/>
              <a:gd name="T35" fmla="*/ 2147483647 h 403"/>
              <a:gd name="T36" fmla="*/ 2147483647 w 615"/>
              <a:gd name="T37" fmla="*/ 2147483647 h 403"/>
              <a:gd name="T38" fmla="*/ 2147483647 w 615"/>
              <a:gd name="T39" fmla="*/ 2147483647 h 403"/>
              <a:gd name="T40" fmla="*/ 2147483647 w 615"/>
              <a:gd name="T41" fmla="*/ 2147483647 h 403"/>
              <a:gd name="T42" fmla="*/ 2147483647 w 615"/>
              <a:gd name="T43" fmla="*/ 2147483647 h 403"/>
              <a:gd name="T44" fmla="*/ 2147483647 w 615"/>
              <a:gd name="T45" fmla="*/ 2147483647 h 403"/>
              <a:gd name="T46" fmla="*/ 2147483647 w 615"/>
              <a:gd name="T47" fmla="*/ 2147483647 h 403"/>
              <a:gd name="T48" fmla="*/ 2147483647 w 615"/>
              <a:gd name="T49" fmla="*/ 2147483647 h 403"/>
              <a:gd name="T50" fmla="*/ 2147483647 w 615"/>
              <a:gd name="T51" fmla="*/ 2147483647 h 403"/>
              <a:gd name="T52" fmla="*/ 2147483647 w 615"/>
              <a:gd name="T53" fmla="*/ 2147483647 h 403"/>
              <a:gd name="T54" fmla="*/ 2147483647 w 615"/>
              <a:gd name="T55" fmla="*/ 2147483647 h 403"/>
              <a:gd name="T56" fmla="*/ 2147483647 w 615"/>
              <a:gd name="T57" fmla="*/ 2147483647 h 403"/>
              <a:gd name="T58" fmla="*/ 2147483647 w 615"/>
              <a:gd name="T59" fmla="*/ 2147483647 h 403"/>
              <a:gd name="T60" fmla="*/ 2147483647 w 615"/>
              <a:gd name="T61" fmla="*/ 2147483647 h 403"/>
              <a:gd name="T62" fmla="*/ 2147483647 w 615"/>
              <a:gd name="T63" fmla="*/ 2147483647 h 403"/>
              <a:gd name="T64" fmla="*/ 2147483647 w 615"/>
              <a:gd name="T65" fmla="*/ 2147483647 h 403"/>
              <a:gd name="T66" fmla="*/ 2147483647 w 615"/>
              <a:gd name="T67" fmla="*/ 2147483647 h 403"/>
              <a:gd name="T68" fmla="*/ 2147483647 w 615"/>
              <a:gd name="T69" fmla="*/ 2147483647 h 403"/>
              <a:gd name="T70" fmla="*/ 2147483647 w 615"/>
              <a:gd name="T71" fmla="*/ 2147483647 h 403"/>
              <a:gd name="T72" fmla="*/ 2147483647 w 615"/>
              <a:gd name="T73" fmla="*/ 2147483647 h 403"/>
              <a:gd name="T74" fmla="*/ 2147483647 w 615"/>
              <a:gd name="T75" fmla="*/ 2147483647 h 403"/>
              <a:gd name="T76" fmla="*/ 2147483647 w 615"/>
              <a:gd name="T77" fmla="*/ 2147483647 h 403"/>
              <a:gd name="T78" fmla="*/ 2147483647 w 615"/>
              <a:gd name="T79" fmla="*/ 2147483647 h 403"/>
              <a:gd name="T80" fmla="*/ 2147483647 w 615"/>
              <a:gd name="T81" fmla="*/ 2147483647 h 403"/>
              <a:gd name="T82" fmla="*/ 2147483647 w 615"/>
              <a:gd name="T83" fmla="*/ 2147483647 h 403"/>
              <a:gd name="T84" fmla="*/ 2147483647 w 615"/>
              <a:gd name="T85" fmla="*/ 2147483647 h 403"/>
              <a:gd name="T86" fmla="*/ 2147483647 w 615"/>
              <a:gd name="T87" fmla="*/ 2147483647 h 4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15"/>
              <a:gd name="T133" fmla="*/ 0 h 403"/>
              <a:gd name="T134" fmla="*/ 615 w 615"/>
              <a:gd name="T135" fmla="*/ 403 h 4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15" h="403">
                <a:moveTo>
                  <a:pt x="528" y="6"/>
                </a:moveTo>
                <a:lnTo>
                  <a:pt x="538" y="6"/>
                </a:lnTo>
                <a:lnTo>
                  <a:pt x="549" y="15"/>
                </a:lnTo>
                <a:lnTo>
                  <a:pt x="559" y="21"/>
                </a:lnTo>
                <a:lnTo>
                  <a:pt x="572" y="27"/>
                </a:lnTo>
                <a:lnTo>
                  <a:pt x="575" y="36"/>
                </a:lnTo>
                <a:lnTo>
                  <a:pt x="590" y="36"/>
                </a:lnTo>
                <a:lnTo>
                  <a:pt x="600" y="36"/>
                </a:lnTo>
                <a:lnTo>
                  <a:pt x="608" y="45"/>
                </a:lnTo>
                <a:lnTo>
                  <a:pt x="615" y="46"/>
                </a:lnTo>
                <a:lnTo>
                  <a:pt x="600" y="65"/>
                </a:lnTo>
                <a:lnTo>
                  <a:pt x="590" y="79"/>
                </a:lnTo>
                <a:lnTo>
                  <a:pt x="580" y="79"/>
                </a:lnTo>
                <a:lnTo>
                  <a:pt x="569" y="79"/>
                </a:lnTo>
                <a:lnTo>
                  <a:pt x="564" y="89"/>
                </a:lnTo>
                <a:lnTo>
                  <a:pt x="549" y="95"/>
                </a:lnTo>
                <a:lnTo>
                  <a:pt x="549" y="104"/>
                </a:lnTo>
                <a:lnTo>
                  <a:pt x="538" y="123"/>
                </a:lnTo>
                <a:lnTo>
                  <a:pt x="538" y="133"/>
                </a:lnTo>
                <a:lnTo>
                  <a:pt x="533" y="148"/>
                </a:lnTo>
                <a:lnTo>
                  <a:pt x="528" y="163"/>
                </a:lnTo>
                <a:lnTo>
                  <a:pt x="522" y="178"/>
                </a:lnTo>
                <a:lnTo>
                  <a:pt x="517" y="187"/>
                </a:lnTo>
                <a:lnTo>
                  <a:pt x="517" y="197"/>
                </a:lnTo>
                <a:lnTo>
                  <a:pt x="512" y="217"/>
                </a:lnTo>
                <a:lnTo>
                  <a:pt x="507" y="227"/>
                </a:lnTo>
                <a:lnTo>
                  <a:pt x="502" y="237"/>
                </a:lnTo>
                <a:lnTo>
                  <a:pt x="497" y="241"/>
                </a:lnTo>
                <a:lnTo>
                  <a:pt x="491" y="256"/>
                </a:lnTo>
                <a:lnTo>
                  <a:pt x="491" y="271"/>
                </a:lnTo>
                <a:lnTo>
                  <a:pt x="491" y="275"/>
                </a:lnTo>
                <a:lnTo>
                  <a:pt x="491" y="281"/>
                </a:lnTo>
                <a:lnTo>
                  <a:pt x="486" y="290"/>
                </a:lnTo>
                <a:lnTo>
                  <a:pt x="475" y="300"/>
                </a:lnTo>
                <a:lnTo>
                  <a:pt x="466" y="300"/>
                </a:lnTo>
                <a:lnTo>
                  <a:pt x="450" y="300"/>
                </a:lnTo>
                <a:lnTo>
                  <a:pt x="445" y="306"/>
                </a:lnTo>
                <a:lnTo>
                  <a:pt x="440" y="315"/>
                </a:lnTo>
                <a:lnTo>
                  <a:pt x="429" y="315"/>
                </a:lnTo>
                <a:lnTo>
                  <a:pt x="424" y="315"/>
                </a:lnTo>
                <a:lnTo>
                  <a:pt x="414" y="320"/>
                </a:lnTo>
                <a:lnTo>
                  <a:pt x="403" y="330"/>
                </a:lnTo>
                <a:lnTo>
                  <a:pt x="398" y="330"/>
                </a:lnTo>
                <a:lnTo>
                  <a:pt x="383" y="330"/>
                </a:lnTo>
                <a:lnTo>
                  <a:pt x="372" y="330"/>
                </a:lnTo>
                <a:lnTo>
                  <a:pt x="357" y="330"/>
                </a:lnTo>
                <a:lnTo>
                  <a:pt x="346" y="330"/>
                </a:lnTo>
                <a:lnTo>
                  <a:pt x="337" y="339"/>
                </a:lnTo>
                <a:lnTo>
                  <a:pt x="321" y="360"/>
                </a:lnTo>
                <a:lnTo>
                  <a:pt x="310" y="364"/>
                </a:lnTo>
                <a:lnTo>
                  <a:pt x="295" y="364"/>
                </a:lnTo>
                <a:lnTo>
                  <a:pt x="284" y="369"/>
                </a:lnTo>
                <a:lnTo>
                  <a:pt x="263" y="379"/>
                </a:lnTo>
                <a:lnTo>
                  <a:pt x="253" y="389"/>
                </a:lnTo>
                <a:lnTo>
                  <a:pt x="248" y="398"/>
                </a:lnTo>
                <a:lnTo>
                  <a:pt x="232" y="403"/>
                </a:lnTo>
                <a:lnTo>
                  <a:pt x="212" y="403"/>
                </a:lnTo>
                <a:lnTo>
                  <a:pt x="196" y="403"/>
                </a:lnTo>
                <a:lnTo>
                  <a:pt x="176" y="403"/>
                </a:lnTo>
                <a:lnTo>
                  <a:pt x="160" y="398"/>
                </a:lnTo>
                <a:lnTo>
                  <a:pt x="139" y="389"/>
                </a:lnTo>
                <a:lnTo>
                  <a:pt x="129" y="384"/>
                </a:lnTo>
                <a:lnTo>
                  <a:pt x="124" y="374"/>
                </a:lnTo>
                <a:lnTo>
                  <a:pt x="108" y="369"/>
                </a:lnTo>
                <a:lnTo>
                  <a:pt x="98" y="360"/>
                </a:lnTo>
                <a:lnTo>
                  <a:pt x="93" y="354"/>
                </a:lnTo>
                <a:lnTo>
                  <a:pt x="77" y="344"/>
                </a:lnTo>
                <a:lnTo>
                  <a:pt x="67" y="335"/>
                </a:lnTo>
                <a:lnTo>
                  <a:pt x="46" y="325"/>
                </a:lnTo>
                <a:lnTo>
                  <a:pt x="41" y="320"/>
                </a:lnTo>
                <a:lnTo>
                  <a:pt x="30" y="310"/>
                </a:lnTo>
                <a:lnTo>
                  <a:pt x="25" y="295"/>
                </a:lnTo>
                <a:lnTo>
                  <a:pt x="15" y="290"/>
                </a:lnTo>
                <a:lnTo>
                  <a:pt x="20" y="281"/>
                </a:lnTo>
                <a:lnTo>
                  <a:pt x="10" y="275"/>
                </a:lnTo>
                <a:lnTo>
                  <a:pt x="0" y="281"/>
                </a:lnTo>
                <a:lnTo>
                  <a:pt x="5" y="271"/>
                </a:lnTo>
                <a:lnTo>
                  <a:pt x="15" y="256"/>
                </a:lnTo>
                <a:lnTo>
                  <a:pt x="35" y="256"/>
                </a:lnTo>
                <a:lnTo>
                  <a:pt x="25" y="232"/>
                </a:lnTo>
                <a:lnTo>
                  <a:pt x="25" y="222"/>
                </a:lnTo>
                <a:lnTo>
                  <a:pt x="25" y="212"/>
                </a:lnTo>
                <a:lnTo>
                  <a:pt x="35" y="201"/>
                </a:lnTo>
                <a:lnTo>
                  <a:pt x="46" y="192"/>
                </a:lnTo>
                <a:lnTo>
                  <a:pt x="46" y="178"/>
                </a:lnTo>
                <a:lnTo>
                  <a:pt x="30" y="168"/>
                </a:lnTo>
                <a:lnTo>
                  <a:pt x="15" y="168"/>
                </a:lnTo>
                <a:lnTo>
                  <a:pt x="20" y="157"/>
                </a:lnTo>
                <a:lnTo>
                  <a:pt x="30" y="153"/>
                </a:lnTo>
                <a:lnTo>
                  <a:pt x="52" y="158"/>
                </a:lnTo>
                <a:lnTo>
                  <a:pt x="67" y="143"/>
                </a:lnTo>
                <a:lnTo>
                  <a:pt x="67" y="133"/>
                </a:lnTo>
                <a:lnTo>
                  <a:pt x="69" y="118"/>
                </a:lnTo>
                <a:lnTo>
                  <a:pt x="72" y="104"/>
                </a:lnTo>
                <a:lnTo>
                  <a:pt x="77" y="114"/>
                </a:lnTo>
                <a:lnTo>
                  <a:pt x="103" y="119"/>
                </a:lnTo>
                <a:lnTo>
                  <a:pt x="113" y="123"/>
                </a:lnTo>
                <a:lnTo>
                  <a:pt x="131" y="130"/>
                </a:lnTo>
                <a:lnTo>
                  <a:pt x="144" y="138"/>
                </a:lnTo>
                <a:lnTo>
                  <a:pt x="165" y="138"/>
                </a:lnTo>
                <a:lnTo>
                  <a:pt x="186" y="138"/>
                </a:lnTo>
                <a:lnTo>
                  <a:pt x="202" y="133"/>
                </a:lnTo>
                <a:lnTo>
                  <a:pt x="222" y="119"/>
                </a:lnTo>
                <a:lnTo>
                  <a:pt x="222" y="114"/>
                </a:lnTo>
                <a:lnTo>
                  <a:pt x="222" y="104"/>
                </a:lnTo>
                <a:lnTo>
                  <a:pt x="238" y="95"/>
                </a:lnTo>
                <a:lnTo>
                  <a:pt x="248" y="89"/>
                </a:lnTo>
                <a:lnTo>
                  <a:pt x="259" y="84"/>
                </a:lnTo>
                <a:lnTo>
                  <a:pt x="269" y="79"/>
                </a:lnTo>
                <a:lnTo>
                  <a:pt x="290" y="74"/>
                </a:lnTo>
                <a:lnTo>
                  <a:pt x="295" y="65"/>
                </a:lnTo>
                <a:lnTo>
                  <a:pt x="305" y="60"/>
                </a:lnTo>
                <a:lnTo>
                  <a:pt x="323" y="60"/>
                </a:lnTo>
                <a:lnTo>
                  <a:pt x="331" y="62"/>
                </a:lnTo>
                <a:lnTo>
                  <a:pt x="342" y="60"/>
                </a:lnTo>
                <a:lnTo>
                  <a:pt x="346" y="55"/>
                </a:lnTo>
                <a:lnTo>
                  <a:pt x="362" y="45"/>
                </a:lnTo>
                <a:lnTo>
                  <a:pt x="367" y="41"/>
                </a:lnTo>
                <a:lnTo>
                  <a:pt x="367" y="25"/>
                </a:lnTo>
                <a:lnTo>
                  <a:pt x="377" y="13"/>
                </a:lnTo>
                <a:lnTo>
                  <a:pt x="388" y="6"/>
                </a:lnTo>
                <a:lnTo>
                  <a:pt x="403" y="6"/>
                </a:lnTo>
                <a:lnTo>
                  <a:pt x="419" y="6"/>
                </a:lnTo>
                <a:lnTo>
                  <a:pt x="428" y="7"/>
                </a:lnTo>
                <a:lnTo>
                  <a:pt x="440" y="0"/>
                </a:lnTo>
                <a:lnTo>
                  <a:pt x="450" y="1"/>
                </a:lnTo>
                <a:lnTo>
                  <a:pt x="466" y="1"/>
                </a:lnTo>
                <a:lnTo>
                  <a:pt x="481" y="6"/>
                </a:lnTo>
                <a:lnTo>
                  <a:pt x="491" y="15"/>
                </a:lnTo>
                <a:lnTo>
                  <a:pt x="498" y="15"/>
                </a:lnTo>
                <a:lnTo>
                  <a:pt x="507" y="11"/>
                </a:lnTo>
                <a:lnTo>
                  <a:pt x="517" y="6"/>
                </a:lnTo>
                <a:lnTo>
                  <a:pt x="528" y="6"/>
                </a:lnTo>
                <a:close/>
              </a:path>
            </a:pathLst>
          </a:custGeom>
          <a:solidFill>
            <a:schemeClr val="tx2"/>
          </a:solidFill>
          <a:ln w="8001">
            <a:solidFill>
              <a:schemeClr val="bg1"/>
            </a:solidFill>
            <a:prstDash val="solid"/>
            <a:round/>
            <a:headEnd/>
            <a:tailEnd/>
          </a:ln>
        </p:spPr>
        <p:txBody>
          <a:bodyPr/>
          <a:lstStyle/>
          <a:p>
            <a:endParaRPr lang="en-GB"/>
          </a:p>
        </p:txBody>
      </p:sp>
      <p:sp>
        <p:nvSpPr>
          <p:cNvPr id="9244" name="Freeform 27"/>
          <p:cNvSpPr>
            <a:spLocks/>
          </p:cNvSpPr>
          <p:nvPr/>
        </p:nvSpPr>
        <p:spPr bwMode="auto">
          <a:xfrm>
            <a:off x="2319338" y="2584450"/>
            <a:ext cx="615950" cy="654050"/>
          </a:xfrm>
          <a:custGeom>
            <a:avLst/>
            <a:gdLst>
              <a:gd name="T0" fmla="*/ 2147483647 w 817"/>
              <a:gd name="T1" fmla="*/ 2147483647 h 941"/>
              <a:gd name="T2" fmla="*/ 2147483647 w 817"/>
              <a:gd name="T3" fmla="*/ 2147483647 h 941"/>
              <a:gd name="T4" fmla="*/ 2147483647 w 817"/>
              <a:gd name="T5" fmla="*/ 2147483647 h 941"/>
              <a:gd name="T6" fmla="*/ 2147483647 w 817"/>
              <a:gd name="T7" fmla="*/ 0 h 941"/>
              <a:gd name="T8" fmla="*/ 2147483647 w 817"/>
              <a:gd name="T9" fmla="*/ 2147483647 h 941"/>
              <a:gd name="T10" fmla="*/ 2147483647 w 817"/>
              <a:gd name="T11" fmla="*/ 2147483647 h 941"/>
              <a:gd name="T12" fmla="*/ 2147483647 w 817"/>
              <a:gd name="T13" fmla="*/ 2147483647 h 941"/>
              <a:gd name="T14" fmla="*/ 2147483647 w 817"/>
              <a:gd name="T15" fmla="*/ 2147483647 h 941"/>
              <a:gd name="T16" fmla="*/ 2147483647 w 817"/>
              <a:gd name="T17" fmla="*/ 2147483647 h 941"/>
              <a:gd name="T18" fmla="*/ 2147483647 w 817"/>
              <a:gd name="T19" fmla="*/ 2147483647 h 941"/>
              <a:gd name="T20" fmla="*/ 2147483647 w 817"/>
              <a:gd name="T21" fmla="*/ 2147483647 h 941"/>
              <a:gd name="T22" fmla="*/ 2147483647 w 817"/>
              <a:gd name="T23" fmla="*/ 2147483647 h 941"/>
              <a:gd name="T24" fmla="*/ 2147483647 w 817"/>
              <a:gd name="T25" fmla="*/ 2147483647 h 941"/>
              <a:gd name="T26" fmla="*/ 2147483647 w 817"/>
              <a:gd name="T27" fmla="*/ 2147483647 h 941"/>
              <a:gd name="T28" fmla="*/ 2147483647 w 817"/>
              <a:gd name="T29" fmla="*/ 2147483647 h 941"/>
              <a:gd name="T30" fmla="*/ 2147483647 w 817"/>
              <a:gd name="T31" fmla="*/ 2147483647 h 941"/>
              <a:gd name="T32" fmla="*/ 2147483647 w 817"/>
              <a:gd name="T33" fmla="*/ 2147483647 h 941"/>
              <a:gd name="T34" fmla="*/ 2147483647 w 817"/>
              <a:gd name="T35" fmla="*/ 2147483647 h 941"/>
              <a:gd name="T36" fmla="*/ 2147483647 w 817"/>
              <a:gd name="T37" fmla="*/ 2147483647 h 941"/>
              <a:gd name="T38" fmla="*/ 2147483647 w 817"/>
              <a:gd name="T39" fmla="*/ 2147483647 h 941"/>
              <a:gd name="T40" fmla="*/ 2147483647 w 817"/>
              <a:gd name="T41" fmla="*/ 2147483647 h 941"/>
              <a:gd name="T42" fmla="*/ 2147483647 w 817"/>
              <a:gd name="T43" fmla="*/ 2147483647 h 941"/>
              <a:gd name="T44" fmla="*/ 2147483647 w 817"/>
              <a:gd name="T45" fmla="*/ 2147483647 h 941"/>
              <a:gd name="T46" fmla="*/ 2147483647 w 817"/>
              <a:gd name="T47" fmla="*/ 2147483647 h 941"/>
              <a:gd name="T48" fmla="*/ 2147483647 w 817"/>
              <a:gd name="T49" fmla="*/ 2147483647 h 941"/>
              <a:gd name="T50" fmla="*/ 2147483647 w 817"/>
              <a:gd name="T51" fmla="*/ 2147483647 h 941"/>
              <a:gd name="T52" fmla="*/ 2147483647 w 817"/>
              <a:gd name="T53" fmla="*/ 2147483647 h 941"/>
              <a:gd name="T54" fmla="*/ 2147483647 w 817"/>
              <a:gd name="T55" fmla="*/ 2147483647 h 941"/>
              <a:gd name="T56" fmla="*/ 2147483647 w 817"/>
              <a:gd name="T57" fmla="*/ 2147483647 h 941"/>
              <a:gd name="T58" fmla="*/ 2147483647 w 817"/>
              <a:gd name="T59" fmla="*/ 2147483647 h 941"/>
              <a:gd name="T60" fmla="*/ 0 w 817"/>
              <a:gd name="T61" fmla="*/ 2147483647 h 941"/>
              <a:gd name="T62" fmla="*/ 2147483647 w 817"/>
              <a:gd name="T63" fmla="*/ 2147483647 h 941"/>
              <a:gd name="T64" fmla="*/ 2147483647 w 817"/>
              <a:gd name="T65" fmla="*/ 2147483647 h 941"/>
              <a:gd name="T66" fmla="*/ 0 w 817"/>
              <a:gd name="T67" fmla="*/ 2147483647 h 941"/>
              <a:gd name="T68" fmla="*/ 2147483647 w 817"/>
              <a:gd name="T69" fmla="*/ 2147483647 h 941"/>
              <a:gd name="T70" fmla="*/ 2147483647 w 817"/>
              <a:gd name="T71" fmla="*/ 2147483647 h 941"/>
              <a:gd name="T72" fmla="*/ 2147483647 w 817"/>
              <a:gd name="T73" fmla="*/ 2147483647 h 941"/>
              <a:gd name="T74" fmla="*/ 2147483647 w 817"/>
              <a:gd name="T75" fmla="*/ 2147483647 h 941"/>
              <a:gd name="T76" fmla="*/ 2147483647 w 817"/>
              <a:gd name="T77" fmla="*/ 2147483647 h 941"/>
              <a:gd name="T78" fmla="*/ 2147483647 w 817"/>
              <a:gd name="T79" fmla="*/ 2147483647 h 941"/>
              <a:gd name="T80" fmla="*/ 2147483647 w 817"/>
              <a:gd name="T81" fmla="*/ 2147483647 h 941"/>
              <a:gd name="T82" fmla="*/ 2147483647 w 817"/>
              <a:gd name="T83" fmla="*/ 2147483647 h 941"/>
              <a:gd name="T84" fmla="*/ 2147483647 w 817"/>
              <a:gd name="T85" fmla="*/ 2147483647 h 941"/>
              <a:gd name="T86" fmla="*/ 2147483647 w 817"/>
              <a:gd name="T87" fmla="*/ 2147483647 h 941"/>
              <a:gd name="T88" fmla="*/ 2147483647 w 817"/>
              <a:gd name="T89" fmla="*/ 2147483647 h 941"/>
              <a:gd name="T90" fmla="*/ 2147483647 w 817"/>
              <a:gd name="T91" fmla="*/ 2147483647 h 941"/>
              <a:gd name="T92" fmla="*/ 2147483647 w 817"/>
              <a:gd name="T93" fmla="*/ 2147483647 h 941"/>
              <a:gd name="T94" fmla="*/ 2147483647 w 817"/>
              <a:gd name="T95" fmla="*/ 2147483647 h 941"/>
              <a:gd name="T96" fmla="*/ 2147483647 w 817"/>
              <a:gd name="T97" fmla="*/ 2147483647 h 941"/>
              <a:gd name="T98" fmla="*/ 2147483647 w 817"/>
              <a:gd name="T99" fmla="*/ 2147483647 h 941"/>
              <a:gd name="T100" fmla="*/ 2147483647 w 817"/>
              <a:gd name="T101" fmla="*/ 2147483647 h 941"/>
              <a:gd name="T102" fmla="*/ 2147483647 w 817"/>
              <a:gd name="T103" fmla="*/ 2147483647 h 941"/>
              <a:gd name="T104" fmla="*/ 2147483647 w 817"/>
              <a:gd name="T105" fmla="*/ 2147483647 h 941"/>
              <a:gd name="T106" fmla="*/ 2147483647 w 817"/>
              <a:gd name="T107" fmla="*/ 2147483647 h 941"/>
              <a:gd name="T108" fmla="*/ 2147483647 w 817"/>
              <a:gd name="T109" fmla="*/ 2147483647 h 941"/>
              <a:gd name="T110" fmla="*/ 2147483647 w 817"/>
              <a:gd name="T111" fmla="*/ 2147483647 h 941"/>
              <a:gd name="T112" fmla="*/ 2147483647 w 817"/>
              <a:gd name="T113" fmla="*/ 2147483647 h 941"/>
              <a:gd name="T114" fmla="*/ 2147483647 w 817"/>
              <a:gd name="T115" fmla="*/ 2147483647 h 941"/>
              <a:gd name="T116" fmla="*/ 2147483647 w 817"/>
              <a:gd name="T117" fmla="*/ 2147483647 h 941"/>
              <a:gd name="T118" fmla="*/ 2147483647 w 817"/>
              <a:gd name="T119" fmla="*/ 2147483647 h 9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17"/>
              <a:gd name="T181" fmla="*/ 0 h 941"/>
              <a:gd name="T182" fmla="*/ 817 w 817"/>
              <a:gd name="T183" fmla="*/ 941 h 9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17" h="941">
                <a:moveTo>
                  <a:pt x="526" y="28"/>
                </a:moveTo>
                <a:lnTo>
                  <a:pt x="547" y="38"/>
                </a:lnTo>
                <a:lnTo>
                  <a:pt x="569" y="28"/>
                </a:lnTo>
                <a:lnTo>
                  <a:pt x="579" y="38"/>
                </a:lnTo>
                <a:lnTo>
                  <a:pt x="600" y="38"/>
                </a:lnTo>
                <a:lnTo>
                  <a:pt x="610" y="20"/>
                </a:lnTo>
                <a:lnTo>
                  <a:pt x="621" y="20"/>
                </a:lnTo>
                <a:lnTo>
                  <a:pt x="641" y="20"/>
                </a:lnTo>
                <a:lnTo>
                  <a:pt x="641" y="38"/>
                </a:lnTo>
                <a:lnTo>
                  <a:pt x="651" y="59"/>
                </a:lnTo>
                <a:lnTo>
                  <a:pt x="631" y="77"/>
                </a:lnTo>
                <a:lnTo>
                  <a:pt x="621" y="87"/>
                </a:lnTo>
                <a:lnTo>
                  <a:pt x="631" y="77"/>
                </a:lnTo>
                <a:lnTo>
                  <a:pt x="651" y="69"/>
                </a:lnTo>
                <a:lnTo>
                  <a:pt x="651" y="59"/>
                </a:lnTo>
                <a:lnTo>
                  <a:pt x="651" y="38"/>
                </a:lnTo>
                <a:lnTo>
                  <a:pt x="651" y="28"/>
                </a:lnTo>
                <a:lnTo>
                  <a:pt x="661" y="20"/>
                </a:lnTo>
                <a:lnTo>
                  <a:pt x="682" y="20"/>
                </a:lnTo>
                <a:lnTo>
                  <a:pt x="682" y="0"/>
                </a:lnTo>
                <a:lnTo>
                  <a:pt x="704" y="10"/>
                </a:lnTo>
                <a:lnTo>
                  <a:pt x="735" y="20"/>
                </a:lnTo>
                <a:lnTo>
                  <a:pt x="745" y="38"/>
                </a:lnTo>
                <a:lnTo>
                  <a:pt x="735" y="49"/>
                </a:lnTo>
                <a:lnTo>
                  <a:pt x="713" y="59"/>
                </a:lnTo>
                <a:lnTo>
                  <a:pt x="694" y="69"/>
                </a:lnTo>
                <a:lnTo>
                  <a:pt x="682" y="77"/>
                </a:lnTo>
                <a:lnTo>
                  <a:pt x="661" y="87"/>
                </a:lnTo>
                <a:lnTo>
                  <a:pt x="651" y="98"/>
                </a:lnTo>
                <a:lnTo>
                  <a:pt x="641" y="118"/>
                </a:lnTo>
                <a:lnTo>
                  <a:pt x="621" y="146"/>
                </a:lnTo>
                <a:lnTo>
                  <a:pt x="579" y="146"/>
                </a:lnTo>
                <a:lnTo>
                  <a:pt x="559" y="157"/>
                </a:lnTo>
                <a:lnTo>
                  <a:pt x="590" y="185"/>
                </a:lnTo>
                <a:lnTo>
                  <a:pt x="538" y="195"/>
                </a:lnTo>
                <a:lnTo>
                  <a:pt x="506" y="215"/>
                </a:lnTo>
                <a:lnTo>
                  <a:pt x="518" y="235"/>
                </a:lnTo>
                <a:lnTo>
                  <a:pt x="547" y="274"/>
                </a:lnTo>
                <a:lnTo>
                  <a:pt x="590" y="313"/>
                </a:lnTo>
                <a:lnTo>
                  <a:pt x="651" y="294"/>
                </a:lnTo>
                <a:lnTo>
                  <a:pt x="682" y="254"/>
                </a:lnTo>
                <a:lnTo>
                  <a:pt x="704" y="264"/>
                </a:lnTo>
                <a:lnTo>
                  <a:pt x="723" y="313"/>
                </a:lnTo>
                <a:lnTo>
                  <a:pt x="723" y="353"/>
                </a:lnTo>
                <a:lnTo>
                  <a:pt x="776" y="353"/>
                </a:lnTo>
                <a:lnTo>
                  <a:pt x="797" y="363"/>
                </a:lnTo>
                <a:lnTo>
                  <a:pt x="807" y="363"/>
                </a:lnTo>
                <a:lnTo>
                  <a:pt x="807" y="373"/>
                </a:lnTo>
                <a:lnTo>
                  <a:pt x="817" y="391"/>
                </a:lnTo>
                <a:lnTo>
                  <a:pt x="807" y="391"/>
                </a:lnTo>
                <a:lnTo>
                  <a:pt x="786" y="382"/>
                </a:lnTo>
                <a:lnTo>
                  <a:pt x="776" y="382"/>
                </a:lnTo>
                <a:lnTo>
                  <a:pt x="776" y="391"/>
                </a:lnTo>
                <a:lnTo>
                  <a:pt x="776" y="402"/>
                </a:lnTo>
                <a:lnTo>
                  <a:pt x="776" y="432"/>
                </a:lnTo>
                <a:lnTo>
                  <a:pt x="776" y="451"/>
                </a:lnTo>
                <a:lnTo>
                  <a:pt x="786" y="471"/>
                </a:lnTo>
                <a:lnTo>
                  <a:pt x="797" y="489"/>
                </a:lnTo>
                <a:lnTo>
                  <a:pt x="797" y="510"/>
                </a:lnTo>
                <a:lnTo>
                  <a:pt x="786" y="519"/>
                </a:lnTo>
                <a:lnTo>
                  <a:pt x="786" y="538"/>
                </a:lnTo>
                <a:lnTo>
                  <a:pt x="797" y="550"/>
                </a:lnTo>
                <a:lnTo>
                  <a:pt x="786" y="558"/>
                </a:lnTo>
                <a:lnTo>
                  <a:pt x="776" y="550"/>
                </a:lnTo>
                <a:lnTo>
                  <a:pt x="764" y="558"/>
                </a:lnTo>
                <a:lnTo>
                  <a:pt x="776" y="568"/>
                </a:lnTo>
                <a:lnTo>
                  <a:pt x="776" y="578"/>
                </a:lnTo>
                <a:lnTo>
                  <a:pt x="786" y="598"/>
                </a:lnTo>
                <a:lnTo>
                  <a:pt x="786" y="607"/>
                </a:lnTo>
                <a:lnTo>
                  <a:pt x="786" y="627"/>
                </a:lnTo>
                <a:lnTo>
                  <a:pt x="776" y="657"/>
                </a:lnTo>
                <a:lnTo>
                  <a:pt x="776" y="676"/>
                </a:lnTo>
                <a:lnTo>
                  <a:pt x="756" y="696"/>
                </a:lnTo>
                <a:lnTo>
                  <a:pt x="735" y="716"/>
                </a:lnTo>
                <a:lnTo>
                  <a:pt x="735" y="735"/>
                </a:lnTo>
                <a:lnTo>
                  <a:pt x="735" y="765"/>
                </a:lnTo>
                <a:lnTo>
                  <a:pt x="704" y="785"/>
                </a:lnTo>
                <a:lnTo>
                  <a:pt x="694" y="795"/>
                </a:lnTo>
                <a:lnTo>
                  <a:pt x="682" y="804"/>
                </a:lnTo>
                <a:lnTo>
                  <a:pt x="694" y="814"/>
                </a:lnTo>
                <a:lnTo>
                  <a:pt x="694" y="834"/>
                </a:lnTo>
                <a:lnTo>
                  <a:pt x="694" y="844"/>
                </a:lnTo>
                <a:lnTo>
                  <a:pt x="682" y="844"/>
                </a:lnTo>
                <a:lnTo>
                  <a:pt x="661" y="844"/>
                </a:lnTo>
                <a:lnTo>
                  <a:pt x="641" y="834"/>
                </a:lnTo>
                <a:lnTo>
                  <a:pt x="621" y="834"/>
                </a:lnTo>
                <a:lnTo>
                  <a:pt x="600" y="854"/>
                </a:lnTo>
                <a:lnTo>
                  <a:pt x="600" y="834"/>
                </a:lnTo>
                <a:lnTo>
                  <a:pt x="600" y="814"/>
                </a:lnTo>
                <a:lnTo>
                  <a:pt x="590" y="804"/>
                </a:lnTo>
                <a:lnTo>
                  <a:pt x="590" y="814"/>
                </a:lnTo>
                <a:lnTo>
                  <a:pt x="590" y="834"/>
                </a:lnTo>
                <a:lnTo>
                  <a:pt x="579" y="844"/>
                </a:lnTo>
                <a:lnTo>
                  <a:pt x="569" y="834"/>
                </a:lnTo>
                <a:lnTo>
                  <a:pt x="547" y="834"/>
                </a:lnTo>
                <a:lnTo>
                  <a:pt x="526" y="834"/>
                </a:lnTo>
                <a:lnTo>
                  <a:pt x="497" y="834"/>
                </a:lnTo>
                <a:lnTo>
                  <a:pt x="487" y="844"/>
                </a:lnTo>
                <a:lnTo>
                  <a:pt x="475" y="844"/>
                </a:lnTo>
                <a:lnTo>
                  <a:pt x="475" y="854"/>
                </a:lnTo>
                <a:lnTo>
                  <a:pt x="487" y="854"/>
                </a:lnTo>
                <a:lnTo>
                  <a:pt x="475" y="864"/>
                </a:lnTo>
                <a:lnTo>
                  <a:pt x="465" y="872"/>
                </a:lnTo>
                <a:lnTo>
                  <a:pt x="444" y="872"/>
                </a:lnTo>
                <a:lnTo>
                  <a:pt x="424" y="882"/>
                </a:lnTo>
                <a:lnTo>
                  <a:pt x="403" y="891"/>
                </a:lnTo>
                <a:lnTo>
                  <a:pt x="393" y="891"/>
                </a:lnTo>
                <a:lnTo>
                  <a:pt x="372" y="891"/>
                </a:lnTo>
                <a:lnTo>
                  <a:pt x="362" y="882"/>
                </a:lnTo>
                <a:lnTo>
                  <a:pt x="362" y="872"/>
                </a:lnTo>
                <a:lnTo>
                  <a:pt x="341" y="864"/>
                </a:lnTo>
                <a:lnTo>
                  <a:pt x="331" y="872"/>
                </a:lnTo>
                <a:lnTo>
                  <a:pt x="331" y="891"/>
                </a:lnTo>
                <a:lnTo>
                  <a:pt x="341" y="903"/>
                </a:lnTo>
                <a:lnTo>
                  <a:pt x="331" y="913"/>
                </a:lnTo>
                <a:lnTo>
                  <a:pt x="299" y="913"/>
                </a:lnTo>
                <a:lnTo>
                  <a:pt x="249" y="921"/>
                </a:lnTo>
                <a:lnTo>
                  <a:pt x="239" y="921"/>
                </a:lnTo>
                <a:lnTo>
                  <a:pt x="217" y="931"/>
                </a:lnTo>
                <a:lnTo>
                  <a:pt x="196" y="931"/>
                </a:lnTo>
                <a:lnTo>
                  <a:pt x="175" y="931"/>
                </a:lnTo>
                <a:lnTo>
                  <a:pt x="155" y="941"/>
                </a:lnTo>
                <a:lnTo>
                  <a:pt x="145" y="931"/>
                </a:lnTo>
                <a:lnTo>
                  <a:pt x="124" y="931"/>
                </a:lnTo>
                <a:lnTo>
                  <a:pt x="102" y="921"/>
                </a:lnTo>
                <a:lnTo>
                  <a:pt x="83" y="921"/>
                </a:lnTo>
                <a:lnTo>
                  <a:pt x="71" y="913"/>
                </a:lnTo>
                <a:lnTo>
                  <a:pt x="83" y="903"/>
                </a:lnTo>
                <a:lnTo>
                  <a:pt x="92" y="891"/>
                </a:lnTo>
                <a:lnTo>
                  <a:pt x="114" y="891"/>
                </a:lnTo>
                <a:lnTo>
                  <a:pt x="124" y="882"/>
                </a:lnTo>
                <a:lnTo>
                  <a:pt x="124" y="872"/>
                </a:lnTo>
                <a:lnTo>
                  <a:pt x="114" y="872"/>
                </a:lnTo>
                <a:lnTo>
                  <a:pt x="102" y="872"/>
                </a:lnTo>
                <a:lnTo>
                  <a:pt x="83" y="872"/>
                </a:lnTo>
                <a:lnTo>
                  <a:pt x="71" y="882"/>
                </a:lnTo>
                <a:lnTo>
                  <a:pt x="51" y="882"/>
                </a:lnTo>
                <a:lnTo>
                  <a:pt x="32" y="882"/>
                </a:lnTo>
                <a:lnTo>
                  <a:pt x="32" y="872"/>
                </a:lnTo>
                <a:lnTo>
                  <a:pt x="42" y="864"/>
                </a:lnTo>
                <a:lnTo>
                  <a:pt x="51" y="854"/>
                </a:lnTo>
                <a:lnTo>
                  <a:pt x="71" y="854"/>
                </a:lnTo>
                <a:lnTo>
                  <a:pt x="83" y="854"/>
                </a:lnTo>
                <a:lnTo>
                  <a:pt x="92" y="844"/>
                </a:lnTo>
                <a:lnTo>
                  <a:pt x="114" y="834"/>
                </a:lnTo>
                <a:lnTo>
                  <a:pt x="102" y="834"/>
                </a:lnTo>
                <a:lnTo>
                  <a:pt x="92" y="834"/>
                </a:lnTo>
                <a:lnTo>
                  <a:pt x="83" y="834"/>
                </a:lnTo>
                <a:lnTo>
                  <a:pt x="71" y="834"/>
                </a:lnTo>
                <a:lnTo>
                  <a:pt x="61" y="834"/>
                </a:lnTo>
                <a:lnTo>
                  <a:pt x="51" y="834"/>
                </a:lnTo>
                <a:lnTo>
                  <a:pt x="32" y="834"/>
                </a:lnTo>
                <a:lnTo>
                  <a:pt x="20" y="834"/>
                </a:lnTo>
                <a:lnTo>
                  <a:pt x="10" y="822"/>
                </a:lnTo>
                <a:lnTo>
                  <a:pt x="0" y="814"/>
                </a:lnTo>
                <a:lnTo>
                  <a:pt x="10" y="795"/>
                </a:lnTo>
                <a:lnTo>
                  <a:pt x="10" y="785"/>
                </a:lnTo>
                <a:lnTo>
                  <a:pt x="32" y="773"/>
                </a:lnTo>
                <a:lnTo>
                  <a:pt x="42" y="773"/>
                </a:lnTo>
                <a:lnTo>
                  <a:pt x="61" y="765"/>
                </a:lnTo>
                <a:lnTo>
                  <a:pt x="83" y="765"/>
                </a:lnTo>
                <a:lnTo>
                  <a:pt x="92" y="765"/>
                </a:lnTo>
                <a:lnTo>
                  <a:pt x="102" y="755"/>
                </a:lnTo>
                <a:lnTo>
                  <a:pt x="92" y="755"/>
                </a:lnTo>
                <a:lnTo>
                  <a:pt x="83" y="755"/>
                </a:lnTo>
                <a:lnTo>
                  <a:pt x="61" y="745"/>
                </a:lnTo>
                <a:lnTo>
                  <a:pt x="51" y="745"/>
                </a:lnTo>
                <a:lnTo>
                  <a:pt x="42" y="745"/>
                </a:lnTo>
                <a:lnTo>
                  <a:pt x="20" y="745"/>
                </a:lnTo>
                <a:lnTo>
                  <a:pt x="0" y="726"/>
                </a:lnTo>
                <a:lnTo>
                  <a:pt x="0" y="716"/>
                </a:lnTo>
                <a:lnTo>
                  <a:pt x="20" y="716"/>
                </a:lnTo>
                <a:lnTo>
                  <a:pt x="32" y="706"/>
                </a:lnTo>
                <a:lnTo>
                  <a:pt x="51" y="706"/>
                </a:lnTo>
                <a:lnTo>
                  <a:pt x="71" y="706"/>
                </a:lnTo>
                <a:lnTo>
                  <a:pt x="83" y="706"/>
                </a:lnTo>
                <a:lnTo>
                  <a:pt x="102" y="716"/>
                </a:lnTo>
                <a:lnTo>
                  <a:pt x="114" y="716"/>
                </a:lnTo>
                <a:lnTo>
                  <a:pt x="114" y="706"/>
                </a:lnTo>
                <a:lnTo>
                  <a:pt x="114" y="696"/>
                </a:lnTo>
                <a:lnTo>
                  <a:pt x="114" y="686"/>
                </a:lnTo>
                <a:lnTo>
                  <a:pt x="102" y="676"/>
                </a:lnTo>
                <a:lnTo>
                  <a:pt x="114" y="666"/>
                </a:lnTo>
                <a:lnTo>
                  <a:pt x="135" y="666"/>
                </a:lnTo>
                <a:lnTo>
                  <a:pt x="155" y="657"/>
                </a:lnTo>
                <a:lnTo>
                  <a:pt x="165" y="647"/>
                </a:lnTo>
                <a:lnTo>
                  <a:pt x="196" y="647"/>
                </a:lnTo>
                <a:lnTo>
                  <a:pt x="227" y="647"/>
                </a:lnTo>
                <a:lnTo>
                  <a:pt x="268" y="647"/>
                </a:lnTo>
                <a:lnTo>
                  <a:pt x="290" y="647"/>
                </a:lnTo>
                <a:lnTo>
                  <a:pt x="290" y="637"/>
                </a:lnTo>
                <a:lnTo>
                  <a:pt x="290" y="627"/>
                </a:lnTo>
                <a:lnTo>
                  <a:pt x="280" y="627"/>
                </a:lnTo>
                <a:lnTo>
                  <a:pt x="268" y="627"/>
                </a:lnTo>
                <a:lnTo>
                  <a:pt x="258" y="627"/>
                </a:lnTo>
                <a:lnTo>
                  <a:pt x="239" y="637"/>
                </a:lnTo>
                <a:lnTo>
                  <a:pt x="217" y="647"/>
                </a:lnTo>
                <a:lnTo>
                  <a:pt x="206" y="647"/>
                </a:lnTo>
                <a:lnTo>
                  <a:pt x="186" y="637"/>
                </a:lnTo>
                <a:lnTo>
                  <a:pt x="175" y="627"/>
                </a:lnTo>
                <a:lnTo>
                  <a:pt x="155" y="637"/>
                </a:lnTo>
                <a:lnTo>
                  <a:pt x="135" y="647"/>
                </a:lnTo>
                <a:lnTo>
                  <a:pt x="135" y="627"/>
                </a:lnTo>
                <a:lnTo>
                  <a:pt x="145" y="627"/>
                </a:lnTo>
                <a:lnTo>
                  <a:pt x="165" y="617"/>
                </a:lnTo>
                <a:lnTo>
                  <a:pt x="175" y="607"/>
                </a:lnTo>
                <a:lnTo>
                  <a:pt x="196" y="588"/>
                </a:lnTo>
                <a:lnTo>
                  <a:pt x="206" y="578"/>
                </a:lnTo>
                <a:lnTo>
                  <a:pt x="217" y="558"/>
                </a:lnTo>
                <a:lnTo>
                  <a:pt x="217" y="550"/>
                </a:lnTo>
                <a:lnTo>
                  <a:pt x="239" y="529"/>
                </a:lnTo>
                <a:lnTo>
                  <a:pt x="249" y="510"/>
                </a:lnTo>
                <a:lnTo>
                  <a:pt x="268" y="510"/>
                </a:lnTo>
                <a:lnTo>
                  <a:pt x="290" y="510"/>
                </a:lnTo>
                <a:lnTo>
                  <a:pt x="299" y="510"/>
                </a:lnTo>
                <a:lnTo>
                  <a:pt x="299" y="489"/>
                </a:lnTo>
                <a:lnTo>
                  <a:pt x="290" y="489"/>
                </a:lnTo>
                <a:lnTo>
                  <a:pt x="268" y="489"/>
                </a:lnTo>
                <a:lnTo>
                  <a:pt x="258" y="481"/>
                </a:lnTo>
                <a:lnTo>
                  <a:pt x="249" y="481"/>
                </a:lnTo>
                <a:lnTo>
                  <a:pt x="227" y="471"/>
                </a:lnTo>
                <a:lnTo>
                  <a:pt x="217" y="471"/>
                </a:lnTo>
                <a:lnTo>
                  <a:pt x="217" y="451"/>
                </a:lnTo>
                <a:lnTo>
                  <a:pt x="206" y="442"/>
                </a:lnTo>
                <a:lnTo>
                  <a:pt x="196" y="451"/>
                </a:lnTo>
                <a:lnTo>
                  <a:pt x="186" y="451"/>
                </a:lnTo>
                <a:lnTo>
                  <a:pt x="175" y="442"/>
                </a:lnTo>
                <a:lnTo>
                  <a:pt x="175" y="422"/>
                </a:lnTo>
                <a:lnTo>
                  <a:pt x="165" y="422"/>
                </a:lnTo>
                <a:lnTo>
                  <a:pt x="145" y="412"/>
                </a:lnTo>
                <a:lnTo>
                  <a:pt x="135" y="391"/>
                </a:lnTo>
                <a:lnTo>
                  <a:pt x="135" y="373"/>
                </a:lnTo>
                <a:lnTo>
                  <a:pt x="155" y="373"/>
                </a:lnTo>
                <a:lnTo>
                  <a:pt x="175" y="373"/>
                </a:lnTo>
                <a:lnTo>
                  <a:pt x="196" y="382"/>
                </a:lnTo>
                <a:lnTo>
                  <a:pt x="206" y="382"/>
                </a:lnTo>
                <a:lnTo>
                  <a:pt x="196" y="373"/>
                </a:lnTo>
                <a:lnTo>
                  <a:pt x="186" y="353"/>
                </a:lnTo>
                <a:lnTo>
                  <a:pt x="196" y="333"/>
                </a:lnTo>
                <a:lnTo>
                  <a:pt x="217" y="333"/>
                </a:lnTo>
                <a:lnTo>
                  <a:pt x="249" y="333"/>
                </a:lnTo>
                <a:lnTo>
                  <a:pt x="249" y="323"/>
                </a:lnTo>
                <a:lnTo>
                  <a:pt x="239" y="313"/>
                </a:lnTo>
                <a:lnTo>
                  <a:pt x="217" y="304"/>
                </a:lnTo>
                <a:lnTo>
                  <a:pt x="206" y="313"/>
                </a:lnTo>
                <a:lnTo>
                  <a:pt x="196" y="294"/>
                </a:lnTo>
                <a:lnTo>
                  <a:pt x="206" y="274"/>
                </a:lnTo>
                <a:lnTo>
                  <a:pt x="217" y="274"/>
                </a:lnTo>
                <a:lnTo>
                  <a:pt x="217" y="264"/>
                </a:lnTo>
                <a:lnTo>
                  <a:pt x="217" y="244"/>
                </a:lnTo>
                <a:lnTo>
                  <a:pt x="206" y="235"/>
                </a:lnTo>
                <a:lnTo>
                  <a:pt x="186" y="235"/>
                </a:lnTo>
                <a:lnTo>
                  <a:pt x="186" y="225"/>
                </a:lnTo>
                <a:lnTo>
                  <a:pt x="196" y="195"/>
                </a:lnTo>
                <a:lnTo>
                  <a:pt x="206" y="195"/>
                </a:lnTo>
                <a:lnTo>
                  <a:pt x="206" y="205"/>
                </a:lnTo>
                <a:lnTo>
                  <a:pt x="206" y="215"/>
                </a:lnTo>
                <a:lnTo>
                  <a:pt x="227" y="215"/>
                </a:lnTo>
                <a:lnTo>
                  <a:pt x="239" y="205"/>
                </a:lnTo>
                <a:lnTo>
                  <a:pt x="239" y="195"/>
                </a:lnTo>
                <a:lnTo>
                  <a:pt x="268" y="205"/>
                </a:lnTo>
                <a:lnTo>
                  <a:pt x="299" y="205"/>
                </a:lnTo>
                <a:lnTo>
                  <a:pt x="321" y="205"/>
                </a:lnTo>
                <a:lnTo>
                  <a:pt x="331" y="225"/>
                </a:lnTo>
                <a:lnTo>
                  <a:pt x="331" y="244"/>
                </a:lnTo>
                <a:lnTo>
                  <a:pt x="341" y="254"/>
                </a:lnTo>
                <a:lnTo>
                  <a:pt x="352" y="235"/>
                </a:lnTo>
                <a:lnTo>
                  <a:pt x="352" y="225"/>
                </a:lnTo>
                <a:lnTo>
                  <a:pt x="372" y="215"/>
                </a:lnTo>
                <a:lnTo>
                  <a:pt x="383" y="225"/>
                </a:lnTo>
                <a:lnTo>
                  <a:pt x="403" y="235"/>
                </a:lnTo>
                <a:lnTo>
                  <a:pt x="413" y="244"/>
                </a:lnTo>
                <a:lnTo>
                  <a:pt x="434" y="254"/>
                </a:lnTo>
                <a:lnTo>
                  <a:pt x="444" y="244"/>
                </a:lnTo>
                <a:lnTo>
                  <a:pt x="444" y="235"/>
                </a:lnTo>
                <a:lnTo>
                  <a:pt x="434" y="225"/>
                </a:lnTo>
                <a:lnTo>
                  <a:pt x="424" y="215"/>
                </a:lnTo>
                <a:lnTo>
                  <a:pt x="444" y="205"/>
                </a:lnTo>
                <a:lnTo>
                  <a:pt x="456" y="195"/>
                </a:lnTo>
                <a:lnTo>
                  <a:pt x="475" y="195"/>
                </a:lnTo>
                <a:lnTo>
                  <a:pt x="487" y="195"/>
                </a:lnTo>
                <a:lnTo>
                  <a:pt x="497" y="185"/>
                </a:lnTo>
                <a:lnTo>
                  <a:pt x="506" y="176"/>
                </a:lnTo>
                <a:lnTo>
                  <a:pt x="526" y="167"/>
                </a:lnTo>
                <a:lnTo>
                  <a:pt x="506" y="167"/>
                </a:lnTo>
                <a:lnTo>
                  <a:pt x="487" y="167"/>
                </a:lnTo>
                <a:lnTo>
                  <a:pt x="475" y="157"/>
                </a:lnTo>
                <a:lnTo>
                  <a:pt x="456" y="157"/>
                </a:lnTo>
                <a:lnTo>
                  <a:pt x="434" y="146"/>
                </a:lnTo>
                <a:lnTo>
                  <a:pt x="424" y="128"/>
                </a:lnTo>
                <a:lnTo>
                  <a:pt x="434" y="118"/>
                </a:lnTo>
                <a:lnTo>
                  <a:pt x="456" y="118"/>
                </a:lnTo>
                <a:lnTo>
                  <a:pt x="475" y="128"/>
                </a:lnTo>
                <a:lnTo>
                  <a:pt x="487" y="118"/>
                </a:lnTo>
                <a:lnTo>
                  <a:pt x="465" y="108"/>
                </a:lnTo>
                <a:lnTo>
                  <a:pt x="475" y="98"/>
                </a:lnTo>
                <a:lnTo>
                  <a:pt x="497" y="108"/>
                </a:lnTo>
                <a:lnTo>
                  <a:pt x="506" y="98"/>
                </a:lnTo>
                <a:lnTo>
                  <a:pt x="497" y="87"/>
                </a:lnTo>
                <a:lnTo>
                  <a:pt x="497" y="69"/>
                </a:lnTo>
                <a:lnTo>
                  <a:pt x="506" y="49"/>
                </a:lnTo>
                <a:lnTo>
                  <a:pt x="518" y="38"/>
                </a:lnTo>
                <a:lnTo>
                  <a:pt x="526" y="28"/>
                </a:lnTo>
                <a:close/>
              </a:path>
            </a:pathLst>
          </a:custGeom>
          <a:solidFill>
            <a:srgbClr val="FFFFFF"/>
          </a:solidFill>
          <a:ln w="7938">
            <a:noFill/>
            <a:prstDash val="solid"/>
            <a:round/>
            <a:headEnd/>
            <a:tailEnd/>
          </a:ln>
        </p:spPr>
        <p:txBody>
          <a:bodyPr/>
          <a:lstStyle/>
          <a:p>
            <a:endParaRPr lang="en-GB"/>
          </a:p>
        </p:txBody>
      </p:sp>
      <p:sp>
        <p:nvSpPr>
          <p:cNvPr id="9245" name="Freeform 28"/>
          <p:cNvSpPr>
            <a:spLocks/>
          </p:cNvSpPr>
          <p:nvPr/>
        </p:nvSpPr>
        <p:spPr bwMode="auto">
          <a:xfrm>
            <a:off x="4483100" y="4251325"/>
            <a:ext cx="1881188" cy="1625600"/>
          </a:xfrm>
          <a:custGeom>
            <a:avLst/>
            <a:gdLst>
              <a:gd name="T0" fmla="*/ 2147483647 w 1247"/>
              <a:gd name="T1" fmla="*/ 2147483647 h 1173"/>
              <a:gd name="T2" fmla="*/ 2147483647 w 1247"/>
              <a:gd name="T3" fmla="*/ 2147483647 h 1173"/>
              <a:gd name="T4" fmla="*/ 2147483647 w 1247"/>
              <a:gd name="T5" fmla="*/ 2147483647 h 1173"/>
              <a:gd name="T6" fmla="*/ 2147483647 w 1247"/>
              <a:gd name="T7" fmla="*/ 2147483647 h 1173"/>
              <a:gd name="T8" fmla="*/ 2147483647 w 1247"/>
              <a:gd name="T9" fmla="*/ 2147483647 h 1173"/>
              <a:gd name="T10" fmla="*/ 2147483647 w 1247"/>
              <a:gd name="T11" fmla="*/ 2147483647 h 1173"/>
              <a:gd name="T12" fmla="*/ 2147483647 w 1247"/>
              <a:gd name="T13" fmla="*/ 2147483647 h 1173"/>
              <a:gd name="T14" fmla="*/ 2147483647 w 1247"/>
              <a:gd name="T15" fmla="*/ 2147483647 h 1173"/>
              <a:gd name="T16" fmla="*/ 2147483647 w 1247"/>
              <a:gd name="T17" fmla="*/ 2147483647 h 1173"/>
              <a:gd name="T18" fmla="*/ 2147483647 w 1247"/>
              <a:gd name="T19" fmla="*/ 2147483647 h 1173"/>
              <a:gd name="T20" fmla="*/ 2147483647 w 1247"/>
              <a:gd name="T21" fmla="*/ 2147483647 h 1173"/>
              <a:gd name="T22" fmla="*/ 2147483647 w 1247"/>
              <a:gd name="T23" fmla="*/ 2147483647 h 1173"/>
              <a:gd name="T24" fmla="*/ 2147483647 w 1247"/>
              <a:gd name="T25" fmla="*/ 2147483647 h 1173"/>
              <a:gd name="T26" fmla="*/ 2147483647 w 1247"/>
              <a:gd name="T27" fmla="*/ 2147483647 h 1173"/>
              <a:gd name="T28" fmla="*/ 2147483647 w 1247"/>
              <a:gd name="T29" fmla="*/ 2147483647 h 1173"/>
              <a:gd name="T30" fmla="*/ 2147483647 w 1247"/>
              <a:gd name="T31" fmla="*/ 2147483647 h 1173"/>
              <a:gd name="T32" fmla="*/ 2147483647 w 1247"/>
              <a:gd name="T33" fmla="*/ 2147483647 h 1173"/>
              <a:gd name="T34" fmla="*/ 2147483647 w 1247"/>
              <a:gd name="T35" fmla="*/ 2147483647 h 1173"/>
              <a:gd name="T36" fmla="*/ 2147483647 w 1247"/>
              <a:gd name="T37" fmla="*/ 2147483647 h 1173"/>
              <a:gd name="T38" fmla="*/ 2147483647 w 1247"/>
              <a:gd name="T39" fmla="*/ 2147483647 h 1173"/>
              <a:gd name="T40" fmla="*/ 2147483647 w 1247"/>
              <a:gd name="T41" fmla="*/ 2147483647 h 1173"/>
              <a:gd name="T42" fmla="*/ 2147483647 w 1247"/>
              <a:gd name="T43" fmla="*/ 2147483647 h 1173"/>
              <a:gd name="T44" fmla="*/ 2147483647 w 1247"/>
              <a:gd name="T45" fmla="*/ 2147483647 h 1173"/>
              <a:gd name="T46" fmla="*/ 2147483647 w 1247"/>
              <a:gd name="T47" fmla="*/ 2147483647 h 1173"/>
              <a:gd name="T48" fmla="*/ 2147483647 w 1247"/>
              <a:gd name="T49" fmla="*/ 2147483647 h 1173"/>
              <a:gd name="T50" fmla="*/ 2147483647 w 1247"/>
              <a:gd name="T51" fmla="*/ 2147483647 h 1173"/>
              <a:gd name="T52" fmla="*/ 2147483647 w 1247"/>
              <a:gd name="T53" fmla="*/ 2147483647 h 1173"/>
              <a:gd name="T54" fmla="*/ 2147483647 w 1247"/>
              <a:gd name="T55" fmla="*/ 2147483647 h 1173"/>
              <a:gd name="T56" fmla="*/ 2147483647 w 1247"/>
              <a:gd name="T57" fmla="*/ 2147483647 h 1173"/>
              <a:gd name="T58" fmla="*/ 2147483647 w 1247"/>
              <a:gd name="T59" fmla="*/ 2147483647 h 1173"/>
              <a:gd name="T60" fmla="*/ 2147483647 w 1247"/>
              <a:gd name="T61" fmla="*/ 2147483647 h 1173"/>
              <a:gd name="T62" fmla="*/ 2147483647 w 1247"/>
              <a:gd name="T63" fmla="*/ 2147483647 h 1173"/>
              <a:gd name="T64" fmla="*/ 2147483647 w 1247"/>
              <a:gd name="T65" fmla="*/ 2147483647 h 1173"/>
              <a:gd name="T66" fmla="*/ 2147483647 w 1247"/>
              <a:gd name="T67" fmla="*/ 2147483647 h 1173"/>
              <a:gd name="T68" fmla="*/ 2147483647 w 1247"/>
              <a:gd name="T69" fmla="*/ 2147483647 h 1173"/>
              <a:gd name="T70" fmla="*/ 2147483647 w 1247"/>
              <a:gd name="T71" fmla="*/ 2147483647 h 1173"/>
              <a:gd name="T72" fmla="*/ 2147483647 w 1247"/>
              <a:gd name="T73" fmla="*/ 2147483647 h 1173"/>
              <a:gd name="T74" fmla="*/ 2147483647 w 1247"/>
              <a:gd name="T75" fmla="*/ 2147483647 h 1173"/>
              <a:gd name="T76" fmla="*/ 2147483647 w 1247"/>
              <a:gd name="T77" fmla="*/ 2147483647 h 1173"/>
              <a:gd name="T78" fmla="*/ 2147483647 w 1247"/>
              <a:gd name="T79" fmla="*/ 2147483647 h 1173"/>
              <a:gd name="T80" fmla="*/ 2147483647 w 1247"/>
              <a:gd name="T81" fmla="*/ 2147483647 h 1173"/>
              <a:gd name="T82" fmla="*/ 2147483647 w 1247"/>
              <a:gd name="T83" fmla="*/ 2147483647 h 1173"/>
              <a:gd name="T84" fmla="*/ 2147483647 w 1247"/>
              <a:gd name="T85" fmla="*/ 2147483647 h 1173"/>
              <a:gd name="T86" fmla="*/ 2147483647 w 1247"/>
              <a:gd name="T87" fmla="*/ 2147483647 h 1173"/>
              <a:gd name="T88" fmla="*/ 2147483647 w 1247"/>
              <a:gd name="T89" fmla="*/ 2147483647 h 1173"/>
              <a:gd name="T90" fmla="*/ 2147483647 w 1247"/>
              <a:gd name="T91" fmla="*/ 2147483647 h 1173"/>
              <a:gd name="T92" fmla="*/ 2147483647 w 1247"/>
              <a:gd name="T93" fmla="*/ 2147483647 h 1173"/>
              <a:gd name="T94" fmla="*/ 2147483647 w 1247"/>
              <a:gd name="T95" fmla="*/ 2147483647 h 1173"/>
              <a:gd name="T96" fmla="*/ 2147483647 w 1247"/>
              <a:gd name="T97" fmla="*/ 2147483647 h 1173"/>
              <a:gd name="T98" fmla="*/ 2147483647 w 1247"/>
              <a:gd name="T99" fmla="*/ 2147483647 h 1173"/>
              <a:gd name="T100" fmla="*/ 2147483647 w 1247"/>
              <a:gd name="T101" fmla="*/ 2147483647 h 1173"/>
              <a:gd name="T102" fmla="*/ 2147483647 w 1247"/>
              <a:gd name="T103" fmla="*/ 2147483647 h 1173"/>
              <a:gd name="T104" fmla="*/ 2147483647 w 1247"/>
              <a:gd name="T105" fmla="*/ 2147483647 h 1173"/>
              <a:gd name="T106" fmla="*/ 2147483647 w 1247"/>
              <a:gd name="T107" fmla="*/ 2147483647 h 1173"/>
              <a:gd name="T108" fmla="*/ 2147483647 w 1247"/>
              <a:gd name="T109" fmla="*/ 2147483647 h 1173"/>
              <a:gd name="T110" fmla="*/ 2147483647 w 1247"/>
              <a:gd name="T111" fmla="*/ 2147483647 h 11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47"/>
              <a:gd name="T169" fmla="*/ 0 h 1173"/>
              <a:gd name="T170" fmla="*/ 1247 w 1247"/>
              <a:gd name="T171" fmla="*/ 1173 h 117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47" h="1173">
                <a:moveTo>
                  <a:pt x="368" y="35"/>
                </a:moveTo>
                <a:lnTo>
                  <a:pt x="373" y="39"/>
                </a:lnTo>
                <a:lnTo>
                  <a:pt x="388" y="35"/>
                </a:lnTo>
                <a:lnTo>
                  <a:pt x="393" y="44"/>
                </a:lnTo>
                <a:lnTo>
                  <a:pt x="404" y="44"/>
                </a:lnTo>
                <a:lnTo>
                  <a:pt x="419" y="44"/>
                </a:lnTo>
                <a:lnTo>
                  <a:pt x="424" y="35"/>
                </a:lnTo>
                <a:lnTo>
                  <a:pt x="435" y="20"/>
                </a:lnTo>
                <a:lnTo>
                  <a:pt x="450" y="20"/>
                </a:lnTo>
                <a:lnTo>
                  <a:pt x="466" y="15"/>
                </a:lnTo>
                <a:lnTo>
                  <a:pt x="487" y="20"/>
                </a:lnTo>
                <a:lnTo>
                  <a:pt x="502" y="10"/>
                </a:lnTo>
                <a:lnTo>
                  <a:pt x="523" y="0"/>
                </a:lnTo>
                <a:lnTo>
                  <a:pt x="528" y="6"/>
                </a:lnTo>
                <a:lnTo>
                  <a:pt x="523" y="15"/>
                </a:lnTo>
                <a:lnTo>
                  <a:pt x="528" y="20"/>
                </a:lnTo>
                <a:lnTo>
                  <a:pt x="534" y="35"/>
                </a:lnTo>
                <a:lnTo>
                  <a:pt x="548" y="44"/>
                </a:lnTo>
                <a:lnTo>
                  <a:pt x="569" y="54"/>
                </a:lnTo>
                <a:lnTo>
                  <a:pt x="585" y="54"/>
                </a:lnTo>
                <a:lnTo>
                  <a:pt x="622" y="60"/>
                </a:lnTo>
                <a:lnTo>
                  <a:pt x="647" y="60"/>
                </a:lnTo>
                <a:lnTo>
                  <a:pt x="668" y="60"/>
                </a:lnTo>
                <a:lnTo>
                  <a:pt x="684" y="64"/>
                </a:lnTo>
                <a:lnTo>
                  <a:pt x="673" y="74"/>
                </a:lnTo>
                <a:lnTo>
                  <a:pt x="663" y="84"/>
                </a:lnTo>
                <a:lnTo>
                  <a:pt x="658" y="88"/>
                </a:lnTo>
                <a:lnTo>
                  <a:pt x="653" y="98"/>
                </a:lnTo>
                <a:lnTo>
                  <a:pt x="658" y="108"/>
                </a:lnTo>
                <a:lnTo>
                  <a:pt x="663" y="108"/>
                </a:lnTo>
                <a:lnTo>
                  <a:pt x="673" y="113"/>
                </a:lnTo>
                <a:lnTo>
                  <a:pt x="658" y="128"/>
                </a:lnTo>
                <a:lnTo>
                  <a:pt x="663" y="138"/>
                </a:lnTo>
                <a:lnTo>
                  <a:pt x="678" y="143"/>
                </a:lnTo>
                <a:lnTo>
                  <a:pt x="678" y="153"/>
                </a:lnTo>
                <a:lnTo>
                  <a:pt x="688" y="157"/>
                </a:lnTo>
                <a:lnTo>
                  <a:pt x="694" y="162"/>
                </a:lnTo>
                <a:lnTo>
                  <a:pt x="696" y="176"/>
                </a:lnTo>
                <a:lnTo>
                  <a:pt x="684" y="172"/>
                </a:lnTo>
                <a:lnTo>
                  <a:pt x="668" y="162"/>
                </a:lnTo>
                <a:lnTo>
                  <a:pt x="668" y="167"/>
                </a:lnTo>
                <a:lnTo>
                  <a:pt x="658" y="172"/>
                </a:lnTo>
                <a:lnTo>
                  <a:pt x="647" y="167"/>
                </a:lnTo>
                <a:lnTo>
                  <a:pt x="636" y="167"/>
                </a:lnTo>
                <a:lnTo>
                  <a:pt x="626" y="167"/>
                </a:lnTo>
                <a:lnTo>
                  <a:pt x="626" y="182"/>
                </a:lnTo>
                <a:lnTo>
                  <a:pt x="611" y="187"/>
                </a:lnTo>
                <a:lnTo>
                  <a:pt x="600" y="192"/>
                </a:lnTo>
                <a:lnTo>
                  <a:pt x="585" y="201"/>
                </a:lnTo>
                <a:lnTo>
                  <a:pt x="565" y="207"/>
                </a:lnTo>
                <a:lnTo>
                  <a:pt x="544" y="226"/>
                </a:lnTo>
                <a:lnTo>
                  <a:pt x="548" y="235"/>
                </a:lnTo>
                <a:lnTo>
                  <a:pt x="559" y="240"/>
                </a:lnTo>
                <a:lnTo>
                  <a:pt x="559" y="250"/>
                </a:lnTo>
                <a:lnTo>
                  <a:pt x="565" y="265"/>
                </a:lnTo>
                <a:lnTo>
                  <a:pt x="575" y="270"/>
                </a:lnTo>
                <a:lnTo>
                  <a:pt x="580" y="285"/>
                </a:lnTo>
                <a:lnTo>
                  <a:pt x="569" y="295"/>
                </a:lnTo>
                <a:lnTo>
                  <a:pt x="559" y="299"/>
                </a:lnTo>
                <a:lnTo>
                  <a:pt x="554" y="295"/>
                </a:lnTo>
                <a:lnTo>
                  <a:pt x="554" y="309"/>
                </a:lnTo>
                <a:lnTo>
                  <a:pt x="559" y="324"/>
                </a:lnTo>
                <a:lnTo>
                  <a:pt x="559" y="344"/>
                </a:lnTo>
                <a:lnTo>
                  <a:pt x="565" y="359"/>
                </a:lnTo>
                <a:lnTo>
                  <a:pt x="580" y="383"/>
                </a:lnTo>
                <a:lnTo>
                  <a:pt x="606" y="398"/>
                </a:lnTo>
                <a:lnTo>
                  <a:pt x="616" y="398"/>
                </a:lnTo>
                <a:lnTo>
                  <a:pt x="626" y="403"/>
                </a:lnTo>
                <a:lnTo>
                  <a:pt x="647" y="418"/>
                </a:lnTo>
                <a:lnTo>
                  <a:pt x="668" y="432"/>
                </a:lnTo>
                <a:lnTo>
                  <a:pt x="678" y="437"/>
                </a:lnTo>
                <a:lnTo>
                  <a:pt x="694" y="446"/>
                </a:lnTo>
                <a:lnTo>
                  <a:pt x="699" y="451"/>
                </a:lnTo>
                <a:lnTo>
                  <a:pt x="705" y="462"/>
                </a:lnTo>
                <a:lnTo>
                  <a:pt x="709" y="471"/>
                </a:lnTo>
                <a:lnTo>
                  <a:pt x="719" y="492"/>
                </a:lnTo>
                <a:lnTo>
                  <a:pt x="730" y="511"/>
                </a:lnTo>
                <a:lnTo>
                  <a:pt x="735" y="525"/>
                </a:lnTo>
                <a:lnTo>
                  <a:pt x="741" y="546"/>
                </a:lnTo>
                <a:lnTo>
                  <a:pt x="751" y="560"/>
                </a:lnTo>
                <a:lnTo>
                  <a:pt x="755" y="570"/>
                </a:lnTo>
                <a:lnTo>
                  <a:pt x="766" y="579"/>
                </a:lnTo>
                <a:lnTo>
                  <a:pt x="777" y="589"/>
                </a:lnTo>
                <a:lnTo>
                  <a:pt x="792" y="599"/>
                </a:lnTo>
                <a:lnTo>
                  <a:pt x="802" y="609"/>
                </a:lnTo>
                <a:lnTo>
                  <a:pt x="813" y="614"/>
                </a:lnTo>
                <a:lnTo>
                  <a:pt x="823" y="628"/>
                </a:lnTo>
                <a:lnTo>
                  <a:pt x="843" y="639"/>
                </a:lnTo>
                <a:lnTo>
                  <a:pt x="860" y="648"/>
                </a:lnTo>
                <a:lnTo>
                  <a:pt x="870" y="648"/>
                </a:lnTo>
                <a:lnTo>
                  <a:pt x="885" y="653"/>
                </a:lnTo>
                <a:lnTo>
                  <a:pt x="901" y="648"/>
                </a:lnTo>
                <a:lnTo>
                  <a:pt x="916" y="648"/>
                </a:lnTo>
                <a:lnTo>
                  <a:pt x="932" y="648"/>
                </a:lnTo>
                <a:lnTo>
                  <a:pt x="948" y="643"/>
                </a:lnTo>
                <a:lnTo>
                  <a:pt x="958" y="643"/>
                </a:lnTo>
                <a:lnTo>
                  <a:pt x="973" y="643"/>
                </a:lnTo>
                <a:lnTo>
                  <a:pt x="979" y="648"/>
                </a:lnTo>
                <a:lnTo>
                  <a:pt x="984" y="657"/>
                </a:lnTo>
                <a:lnTo>
                  <a:pt x="984" y="662"/>
                </a:lnTo>
                <a:lnTo>
                  <a:pt x="979" y="673"/>
                </a:lnTo>
                <a:lnTo>
                  <a:pt x="968" y="682"/>
                </a:lnTo>
                <a:lnTo>
                  <a:pt x="953" y="692"/>
                </a:lnTo>
                <a:lnTo>
                  <a:pt x="958" y="702"/>
                </a:lnTo>
                <a:lnTo>
                  <a:pt x="979" y="712"/>
                </a:lnTo>
                <a:lnTo>
                  <a:pt x="1009" y="722"/>
                </a:lnTo>
                <a:lnTo>
                  <a:pt x="1040" y="731"/>
                </a:lnTo>
                <a:lnTo>
                  <a:pt x="1072" y="741"/>
                </a:lnTo>
                <a:lnTo>
                  <a:pt x="1092" y="751"/>
                </a:lnTo>
                <a:lnTo>
                  <a:pt x="1128" y="776"/>
                </a:lnTo>
                <a:lnTo>
                  <a:pt x="1180" y="790"/>
                </a:lnTo>
                <a:lnTo>
                  <a:pt x="1191" y="805"/>
                </a:lnTo>
                <a:lnTo>
                  <a:pt x="1196" y="810"/>
                </a:lnTo>
                <a:lnTo>
                  <a:pt x="1217" y="820"/>
                </a:lnTo>
                <a:lnTo>
                  <a:pt x="1243" y="840"/>
                </a:lnTo>
                <a:lnTo>
                  <a:pt x="1247" y="859"/>
                </a:lnTo>
                <a:lnTo>
                  <a:pt x="1238" y="878"/>
                </a:lnTo>
                <a:lnTo>
                  <a:pt x="1238" y="894"/>
                </a:lnTo>
                <a:lnTo>
                  <a:pt x="1232" y="899"/>
                </a:lnTo>
                <a:lnTo>
                  <a:pt x="1211" y="894"/>
                </a:lnTo>
                <a:lnTo>
                  <a:pt x="1201" y="883"/>
                </a:lnTo>
                <a:lnTo>
                  <a:pt x="1191" y="868"/>
                </a:lnTo>
                <a:lnTo>
                  <a:pt x="1185" y="859"/>
                </a:lnTo>
                <a:lnTo>
                  <a:pt x="1175" y="845"/>
                </a:lnTo>
                <a:lnTo>
                  <a:pt x="1160" y="840"/>
                </a:lnTo>
                <a:lnTo>
                  <a:pt x="1139" y="845"/>
                </a:lnTo>
                <a:lnTo>
                  <a:pt x="1119" y="840"/>
                </a:lnTo>
                <a:lnTo>
                  <a:pt x="1102" y="830"/>
                </a:lnTo>
                <a:lnTo>
                  <a:pt x="1092" y="825"/>
                </a:lnTo>
                <a:lnTo>
                  <a:pt x="1082" y="820"/>
                </a:lnTo>
                <a:lnTo>
                  <a:pt x="1072" y="830"/>
                </a:lnTo>
                <a:lnTo>
                  <a:pt x="1067" y="845"/>
                </a:lnTo>
                <a:lnTo>
                  <a:pt x="1061" y="864"/>
                </a:lnTo>
                <a:lnTo>
                  <a:pt x="1051" y="878"/>
                </a:lnTo>
                <a:lnTo>
                  <a:pt x="1056" y="899"/>
                </a:lnTo>
                <a:lnTo>
                  <a:pt x="1040" y="914"/>
                </a:lnTo>
                <a:lnTo>
                  <a:pt x="1045" y="928"/>
                </a:lnTo>
                <a:lnTo>
                  <a:pt x="1051" y="937"/>
                </a:lnTo>
                <a:lnTo>
                  <a:pt x="1067" y="937"/>
                </a:lnTo>
                <a:lnTo>
                  <a:pt x="1098" y="957"/>
                </a:lnTo>
                <a:lnTo>
                  <a:pt x="1113" y="962"/>
                </a:lnTo>
                <a:lnTo>
                  <a:pt x="1113" y="987"/>
                </a:lnTo>
                <a:lnTo>
                  <a:pt x="1119" y="1006"/>
                </a:lnTo>
                <a:lnTo>
                  <a:pt x="1123" y="1011"/>
                </a:lnTo>
                <a:lnTo>
                  <a:pt x="1113" y="1031"/>
                </a:lnTo>
                <a:lnTo>
                  <a:pt x="1092" y="1026"/>
                </a:lnTo>
                <a:lnTo>
                  <a:pt x="1077" y="1031"/>
                </a:lnTo>
                <a:lnTo>
                  <a:pt x="1061" y="1056"/>
                </a:lnTo>
                <a:lnTo>
                  <a:pt x="1061" y="1065"/>
                </a:lnTo>
                <a:lnTo>
                  <a:pt x="1067" y="1080"/>
                </a:lnTo>
                <a:lnTo>
                  <a:pt x="1067" y="1100"/>
                </a:lnTo>
                <a:lnTo>
                  <a:pt x="1045" y="1119"/>
                </a:lnTo>
                <a:lnTo>
                  <a:pt x="1025" y="1143"/>
                </a:lnTo>
                <a:lnTo>
                  <a:pt x="1025" y="1153"/>
                </a:lnTo>
                <a:lnTo>
                  <a:pt x="1020" y="1168"/>
                </a:lnTo>
                <a:lnTo>
                  <a:pt x="994" y="1173"/>
                </a:lnTo>
                <a:lnTo>
                  <a:pt x="984" y="1173"/>
                </a:lnTo>
                <a:lnTo>
                  <a:pt x="979" y="1173"/>
                </a:lnTo>
                <a:lnTo>
                  <a:pt x="973" y="1168"/>
                </a:lnTo>
                <a:lnTo>
                  <a:pt x="973" y="1163"/>
                </a:lnTo>
                <a:lnTo>
                  <a:pt x="968" y="1159"/>
                </a:lnTo>
                <a:lnTo>
                  <a:pt x="968" y="1153"/>
                </a:lnTo>
                <a:lnTo>
                  <a:pt x="968" y="1149"/>
                </a:lnTo>
                <a:lnTo>
                  <a:pt x="968" y="1143"/>
                </a:lnTo>
                <a:lnTo>
                  <a:pt x="968" y="1139"/>
                </a:lnTo>
                <a:lnTo>
                  <a:pt x="963" y="1134"/>
                </a:lnTo>
                <a:lnTo>
                  <a:pt x="968" y="1130"/>
                </a:lnTo>
                <a:lnTo>
                  <a:pt x="979" y="1125"/>
                </a:lnTo>
                <a:lnTo>
                  <a:pt x="984" y="1119"/>
                </a:lnTo>
                <a:lnTo>
                  <a:pt x="984" y="1109"/>
                </a:lnTo>
                <a:lnTo>
                  <a:pt x="989" y="1109"/>
                </a:lnTo>
                <a:lnTo>
                  <a:pt x="989" y="1100"/>
                </a:lnTo>
                <a:lnTo>
                  <a:pt x="989" y="1089"/>
                </a:lnTo>
                <a:lnTo>
                  <a:pt x="989" y="1084"/>
                </a:lnTo>
                <a:lnTo>
                  <a:pt x="979" y="1080"/>
                </a:lnTo>
                <a:lnTo>
                  <a:pt x="979" y="1075"/>
                </a:lnTo>
                <a:lnTo>
                  <a:pt x="984" y="1075"/>
                </a:lnTo>
                <a:lnTo>
                  <a:pt x="999" y="1065"/>
                </a:lnTo>
                <a:lnTo>
                  <a:pt x="1004" y="1065"/>
                </a:lnTo>
                <a:lnTo>
                  <a:pt x="1009" y="1061"/>
                </a:lnTo>
                <a:lnTo>
                  <a:pt x="1014" y="1051"/>
                </a:lnTo>
                <a:lnTo>
                  <a:pt x="1014" y="1046"/>
                </a:lnTo>
                <a:lnTo>
                  <a:pt x="1009" y="1041"/>
                </a:lnTo>
                <a:lnTo>
                  <a:pt x="1004" y="1031"/>
                </a:lnTo>
                <a:lnTo>
                  <a:pt x="1004" y="1026"/>
                </a:lnTo>
                <a:lnTo>
                  <a:pt x="999" y="1021"/>
                </a:lnTo>
                <a:lnTo>
                  <a:pt x="999" y="1016"/>
                </a:lnTo>
                <a:lnTo>
                  <a:pt x="999" y="1011"/>
                </a:lnTo>
                <a:lnTo>
                  <a:pt x="994" y="1001"/>
                </a:lnTo>
                <a:lnTo>
                  <a:pt x="994" y="992"/>
                </a:lnTo>
                <a:lnTo>
                  <a:pt x="989" y="987"/>
                </a:lnTo>
                <a:lnTo>
                  <a:pt x="984" y="977"/>
                </a:lnTo>
                <a:lnTo>
                  <a:pt x="979" y="967"/>
                </a:lnTo>
                <a:lnTo>
                  <a:pt x="973" y="957"/>
                </a:lnTo>
                <a:lnTo>
                  <a:pt x="963" y="932"/>
                </a:lnTo>
                <a:lnTo>
                  <a:pt x="948" y="908"/>
                </a:lnTo>
                <a:lnTo>
                  <a:pt x="937" y="899"/>
                </a:lnTo>
                <a:lnTo>
                  <a:pt x="926" y="899"/>
                </a:lnTo>
                <a:lnTo>
                  <a:pt x="922" y="908"/>
                </a:lnTo>
                <a:lnTo>
                  <a:pt x="912" y="908"/>
                </a:lnTo>
                <a:lnTo>
                  <a:pt x="901" y="903"/>
                </a:lnTo>
                <a:lnTo>
                  <a:pt x="896" y="894"/>
                </a:lnTo>
                <a:lnTo>
                  <a:pt x="890" y="889"/>
                </a:lnTo>
                <a:lnTo>
                  <a:pt x="880" y="883"/>
                </a:lnTo>
                <a:lnTo>
                  <a:pt x="875" y="878"/>
                </a:lnTo>
                <a:lnTo>
                  <a:pt x="864" y="874"/>
                </a:lnTo>
                <a:lnTo>
                  <a:pt x="864" y="868"/>
                </a:lnTo>
                <a:lnTo>
                  <a:pt x="864" y="859"/>
                </a:lnTo>
                <a:lnTo>
                  <a:pt x="860" y="850"/>
                </a:lnTo>
                <a:lnTo>
                  <a:pt x="854" y="840"/>
                </a:lnTo>
                <a:lnTo>
                  <a:pt x="849" y="825"/>
                </a:lnTo>
                <a:lnTo>
                  <a:pt x="838" y="830"/>
                </a:lnTo>
                <a:lnTo>
                  <a:pt x="823" y="835"/>
                </a:lnTo>
                <a:lnTo>
                  <a:pt x="818" y="835"/>
                </a:lnTo>
                <a:lnTo>
                  <a:pt x="813" y="840"/>
                </a:lnTo>
                <a:lnTo>
                  <a:pt x="797" y="840"/>
                </a:lnTo>
                <a:lnTo>
                  <a:pt x="797" y="835"/>
                </a:lnTo>
                <a:lnTo>
                  <a:pt x="802" y="830"/>
                </a:lnTo>
                <a:lnTo>
                  <a:pt x="807" y="820"/>
                </a:lnTo>
                <a:lnTo>
                  <a:pt x="807" y="814"/>
                </a:lnTo>
                <a:lnTo>
                  <a:pt x="792" y="810"/>
                </a:lnTo>
                <a:lnTo>
                  <a:pt x="782" y="814"/>
                </a:lnTo>
                <a:lnTo>
                  <a:pt x="771" y="814"/>
                </a:lnTo>
                <a:lnTo>
                  <a:pt x="766" y="805"/>
                </a:lnTo>
                <a:lnTo>
                  <a:pt x="755" y="790"/>
                </a:lnTo>
                <a:lnTo>
                  <a:pt x="751" y="776"/>
                </a:lnTo>
                <a:lnTo>
                  <a:pt x="730" y="756"/>
                </a:lnTo>
                <a:lnTo>
                  <a:pt x="719" y="756"/>
                </a:lnTo>
                <a:lnTo>
                  <a:pt x="714" y="761"/>
                </a:lnTo>
                <a:lnTo>
                  <a:pt x="705" y="761"/>
                </a:lnTo>
                <a:lnTo>
                  <a:pt x="699" y="761"/>
                </a:lnTo>
                <a:lnTo>
                  <a:pt x="688" y="751"/>
                </a:lnTo>
                <a:lnTo>
                  <a:pt x="678" y="751"/>
                </a:lnTo>
                <a:lnTo>
                  <a:pt x="658" y="766"/>
                </a:lnTo>
                <a:lnTo>
                  <a:pt x="653" y="756"/>
                </a:lnTo>
                <a:lnTo>
                  <a:pt x="642" y="746"/>
                </a:lnTo>
                <a:lnTo>
                  <a:pt x="631" y="741"/>
                </a:lnTo>
                <a:lnTo>
                  <a:pt x="626" y="741"/>
                </a:lnTo>
                <a:lnTo>
                  <a:pt x="616" y="736"/>
                </a:lnTo>
                <a:lnTo>
                  <a:pt x="606" y="731"/>
                </a:lnTo>
                <a:lnTo>
                  <a:pt x="595" y="722"/>
                </a:lnTo>
                <a:lnTo>
                  <a:pt x="585" y="712"/>
                </a:lnTo>
                <a:lnTo>
                  <a:pt x="575" y="702"/>
                </a:lnTo>
                <a:lnTo>
                  <a:pt x="565" y="698"/>
                </a:lnTo>
                <a:lnTo>
                  <a:pt x="559" y="687"/>
                </a:lnTo>
                <a:lnTo>
                  <a:pt x="554" y="682"/>
                </a:lnTo>
                <a:lnTo>
                  <a:pt x="544" y="673"/>
                </a:lnTo>
                <a:lnTo>
                  <a:pt x="534" y="673"/>
                </a:lnTo>
                <a:lnTo>
                  <a:pt x="528" y="668"/>
                </a:lnTo>
                <a:lnTo>
                  <a:pt x="517" y="657"/>
                </a:lnTo>
                <a:lnTo>
                  <a:pt x="512" y="653"/>
                </a:lnTo>
                <a:lnTo>
                  <a:pt x="512" y="643"/>
                </a:lnTo>
                <a:lnTo>
                  <a:pt x="502" y="634"/>
                </a:lnTo>
                <a:lnTo>
                  <a:pt x="492" y="624"/>
                </a:lnTo>
                <a:lnTo>
                  <a:pt x="487" y="624"/>
                </a:lnTo>
                <a:lnTo>
                  <a:pt x="471" y="619"/>
                </a:lnTo>
                <a:lnTo>
                  <a:pt x="461" y="619"/>
                </a:lnTo>
                <a:lnTo>
                  <a:pt x="450" y="624"/>
                </a:lnTo>
                <a:lnTo>
                  <a:pt x="450" y="609"/>
                </a:lnTo>
                <a:lnTo>
                  <a:pt x="461" y="609"/>
                </a:lnTo>
                <a:lnTo>
                  <a:pt x="456" y="599"/>
                </a:lnTo>
                <a:lnTo>
                  <a:pt x="450" y="594"/>
                </a:lnTo>
                <a:lnTo>
                  <a:pt x="445" y="589"/>
                </a:lnTo>
                <a:lnTo>
                  <a:pt x="435" y="584"/>
                </a:lnTo>
                <a:lnTo>
                  <a:pt x="424" y="579"/>
                </a:lnTo>
                <a:lnTo>
                  <a:pt x="419" y="570"/>
                </a:lnTo>
                <a:lnTo>
                  <a:pt x="414" y="565"/>
                </a:lnTo>
                <a:lnTo>
                  <a:pt x="414" y="555"/>
                </a:lnTo>
                <a:lnTo>
                  <a:pt x="404" y="555"/>
                </a:lnTo>
                <a:lnTo>
                  <a:pt x="393" y="550"/>
                </a:lnTo>
                <a:lnTo>
                  <a:pt x="388" y="550"/>
                </a:lnTo>
                <a:lnTo>
                  <a:pt x="388" y="546"/>
                </a:lnTo>
                <a:lnTo>
                  <a:pt x="388" y="535"/>
                </a:lnTo>
                <a:lnTo>
                  <a:pt x="388" y="525"/>
                </a:lnTo>
                <a:lnTo>
                  <a:pt x="388" y="515"/>
                </a:lnTo>
                <a:lnTo>
                  <a:pt x="383" y="511"/>
                </a:lnTo>
                <a:lnTo>
                  <a:pt x="378" y="501"/>
                </a:lnTo>
                <a:lnTo>
                  <a:pt x="373" y="492"/>
                </a:lnTo>
                <a:lnTo>
                  <a:pt x="368" y="487"/>
                </a:lnTo>
                <a:lnTo>
                  <a:pt x="362" y="476"/>
                </a:lnTo>
                <a:lnTo>
                  <a:pt x="362" y="467"/>
                </a:lnTo>
                <a:lnTo>
                  <a:pt x="362" y="457"/>
                </a:lnTo>
                <a:lnTo>
                  <a:pt x="362" y="446"/>
                </a:lnTo>
                <a:lnTo>
                  <a:pt x="357" y="442"/>
                </a:lnTo>
                <a:lnTo>
                  <a:pt x="351" y="432"/>
                </a:lnTo>
                <a:lnTo>
                  <a:pt x="346" y="427"/>
                </a:lnTo>
                <a:lnTo>
                  <a:pt x="337" y="423"/>
                </a:lnTo>
                <a:lnTo>
                  <a:pt x="326" y="413"/>
                </a:lnTo>
                <a:lnTo>
                  <a:pt x="316" y="413"/>
                </a:lnTo>
                <a:lnTo>
                  <a:pt x="305" y="403"/>
                </a:lnTo>
                <a:lnTo>
                  <a:pt x="290" y="398"/>
                </a:lnTo>
                <a:lnTo>
                  <a:pt x="274" y="387"/>
                </a:lnTo>
                <a:lnTo>
                  <a:pt x="264" y="383"/>
                </a:lnTo>
                <a:lnTo>
                  <a:pt x="254" y="373"/>
                </a:lnTo>
                <a:lnTo>
                  <a:pt x="243" y="373"/>
                </a:lnTo>
                <a:lnTo>
                  <a:pt x="227" y="368"/>
                </a:lnTo>
                <a:lnTo>
                  <a:pt x="212" y="364"/>
                </a:lnTo>
                <a:lnTo>
                  <a:pt x="202" y="364"/>
                </a:lnTo>
                <a:lnTo>
                  <a:pt x="191" y="373"/>
                </a:lnTo>
                <a:lnTo>
                  <a:pt x="186" y="383"/>
                </a:lnTo>
                <a:lnTo>
                  <a:pt x="180" y="387"/>
                </a:lnTo>
                <a:lnTo>
                  <a:pt x="176" y="393"/>
                </a:lnTo>
                <a:lnTo>
                  <a:pt x="166" y="403"/>
                </a:lnTo>
                <a:lnTo>
                  <a:pt x="155" y="413"/>
                </a:lnTo>
                <a:lnTo>
                  <a:pt x="150" y="423"/>
                </a:lnTo>
                <a:lnTo>
                  <a:pt x="150" y="427"/>
                </a:lnTo>
                <a:lnTo>
                  <a:pt x="139" y="432"/>
                </a:lnTo>
                <a:lnTo>
                  <a:pt x="124" y="437"/>
                </a:lnTo>
                <a:lnTo>
                  <a:pt x="88" y="442"/>
                </a:lnTo>
                <a:lnTo>
                  <a:pt x="93" y="423"/>
                </a:lnTo>
                <a:lnTo>
                  <a:pt x="103" y="413"/>
                </a:lnTo>
                <a:lnTo>
                  <a:pt x="108" y="398"/>
                </a:lnTo>
                <a:lnTo>
                  <a:pt x="98" y="393"/>
                </a:lnTo>
                <a:lnTo>
                  <a:pt x="93" y="393"/>
                </a:lnTo>
                <a:lnTo>
                  <a:pt x="83" y="398"/>
                </a:lnTo>
                <a:lnTo>
                  <a:pt x="72" y="398"/>
                </a:lnTo>
                <a:lnTo>
                  <a:pt x="56" y="393"/>
                </a:lnTo>
                <a:lnTo>
                  <a:pt x="41" y="383"/>
                </a:lnTo>
                <a:lnTo>
                  <a:pt x="24" y="368"/>
                </a:lnTo>
                <a:lnTo>
                  <a:pt x="20" y="349"/>
                </a:lnTo>
                <a:lnTo>
                  <a:pt x="26" y="339"/>
                </a:lnTo>
                <a:lnTo>
                  <a:pt x="31" y="329"/>
                </a:lnTo>
                <a:lnTo>
                  <a:pt x="36" y="319"/>
                </a:lnTo>
                <a:lnTo>
                  <a:pt x="47" y="319"/>
                </a:lnTo>
                <a:lnTo>
                  <a:pt x="36" y="304"/>
                </a:lnTo>
                <a:lnTo>
                  <a:pt x="31" y="299"/>
                </a:lnTo>
                <a:lnTo>
                  <a:pt x="20" y="299"/>
                </a:lnTo>
                <a:lnTo>
                  <a:pt x="10" y="295"/>
                </a:lnTo>
                <a:lnTo>
                  <a:pt x="15" y="281"/>
                </a:lnTo>
                <a:lnTo>
                  <a:pt x="5" y="281"/>
                </a:lnTo>
                <a:lnTo>
                  <a:pt x="0" y="270"/>
                </a:lnTo>
                <a:lnTo>
                  <a:pt x="31" y="265"/>
                </a:lnTo>
                <a:lnTo>
                  <a:pt x="31" y="260"/>
                </a:lnTo>
                <a:lnTo>
                  <a:pt x="47" y="245"/>
                </a:lnTo>
                <a:lnTo>
                  <a:pt x="47" y="231"/>
                </a:lnTo>
                <a:lnTo>
                  <a:pt x="47" y="221"/>
                </a:lnTo>
                <a:lnTo>
                  <a:pt x="41" y="217"/>
                </a:lnTo>
                <a:lnTo>
                  <a:pt x="36" y="201"/>
                </a:lnTo>
                <a:lnTo>
                  <a:pt x="31" y="192"/>
                </a:lnTo>
                <a:lnTo>
                  <a:pt x="20" y="187"/>
                </a:lnTo>
                <a:lnTo>
                  <a:pt x="26" y="172"/>
                </a:lnTo>
                <a:lnTo>
                  <a:pt x="31" y="167"/>
                </a:lnTo>
                <a:lnTo>
                  <a:pt x="47" y="162"/>
                </a:lnTo>
                <a:lnTo>
                  <a:pt x="52" y="167"/>
                </a:lnTo>
                <a:lnTo>
                  <a:pt x="67" y="162"/>
                </a:lnTo>
                <a:lnTo>
                  <a:pt x="78" y="162"/>
                </a:lnTo>
                <a:lnTo>
                  <a:pt x="83" y="157"/>
                </a:lnTo>
                <a:lnTo>
                  <a:pt x="93" y="157"/>
                </a:lnTo>
                <a:lnTo>
                  <a:pt x="108" y="162"/>
                </a:lnTo>
                <a:lnTo>
                  <a:pt x="119" y="162"/>
                </a:lnTo>
                <a:lnTo>
                  <a:pt x="124" y="153"/>
                </a:lnTo>
                <a:lnTo>
                  <a:pt x="134" y="148"/>
                </a:lnTo>
                <a:lnTo>
                  <a:pt x="145" y="138"/>
                </a:lnTo>
                <a:lnTo>
                  <a:pt x="145" y="123"/>
                </a:lnTo>
                <a:lnTo>
                  <a:pt x="145" y="118"/>
                </a:lnTo>
                <a:lnTo>
                  <a:pt x="155" y="108"/>
                </a:lnTo>
                <a:lnTo>
                  <a:pt x="166" y="93"/>
                </a:lnTo>
                <a:lnTo>
                  <a:pt x="171" y="88"/>
                </a:lnTo>
                <a:lnTo>
                  <a:pt x="180" y="93"/>
                </a:lnTo>
                <a:lnTo>
                  <a:pt x="176" y="108"/>
                </a:lnTo>
                <a:lnTo>
                  <a:pt x="176" y="123"/>
                </a:lnTo>
                <a:lnTo>
                  <a:pt x="186" y="128"/>
                </a:lnTo>
                <a:lnTo>
                  <a:pt x="191" y="138"/>
                </a:lnTo>
                <a:lnTo>
                  <a:pt x="212" y="143"/>
                </a:lnTo>
                <a:lnTo>
                  <a:pt x="217" y="153"/>
                </a:lnTo>
                <a:lnTo>
                  <a:pt x="222" y="172"/>
                </a:lnTo>
                <a:lnTo>
                  <a:pt x="227" y="172"/>
                </a:lnTo>
                <a:lnTo>
                  <a:pt x="233" y="167"/>
                </a:lnTo>
                <a:lnTo>
                  <a:pt x="232" y="142"/>
                </a:lnTo>
                <a:lnTo>
                  <a:pt x="243" y="128"/>
                </a:lnTo>
                <a:lnTo>
                  <a:pt x="248" y="123"/>
                </a:lnTo>
                <a:lnTo>
                  <a:pt x="254" y="113"/>
                </a:lnTo>
                <a:lnTo>
                  <a:pt x="254" y="98"/>
                </a:lnTo>
                <a:lnTo>
                  <a:pt x="254" y="88"/>
                </a:lnTo>
                <a:lnTo>
                  <a:pt x="268" y="84"/>
                </a:lnTo>
                <a:lnTo>
                  <a:pt x="274" y="98"/>
                </a:lnTo>
                <a:lnTo>
                  <a:pt x="280" y="109"/>
                </a:lnTo>
                <a:lnTo>
                  <a:pt x="299" y="111"/>
                </a:lnTo>
                <a:lnTo>
                  <a:pt x="300" y="103"/>
                </a:lnTo>
                <a:lnTo>
                  <a:pt x="305" y="103"/>
                </a:lnTo>
                <a:lnTo>
                  <a:pt x="316" y="98"/>
                </a:lnTo>
                <a:lnTo>
                  <a:pt x="326" y="103"/>
                </a:lnTo>
                <a:lnTo>
                  <a:pt x="331" y="113"/>
                </a:lnTo>
                <a:lnTo>
                  <a:pt x="337" y="118"/>
                </a:lnTo>
                <a:lnTo>
                  <a:pt x="346" y="113"/>
                </a:lnTo>
                <a:lnTo>
                  <a:pt x="341" y="103"/>
                </a:lnTo>
                <a:lnTo>
                  <a:pt x="341" y="93"/>
                </a:lnTo>
                <a:lnTo>
                  <a:pt x="337" y="93"/>
                </a:lnTo>
                <a:lnTo>
                  <a:pt x="331" y="93"/>
                </a:lnTo>
                <a:lnTo>
                  <a:pt x="326" y="79"/>
                </a:lnTo>
                <a:lnTo>
                  <a:pt x="337" y="69"/>
                </a:lnTo>
                <a:lnTo>
                  <a:pt x="351" y="64"/>
                </a:lnTo>
                <a:lnTo>
                  <a:pt x="357" y="74"/>
                </a:lnTo>
                <a:lnTo>
                  <a:pt x="368" y="74"/>
                </a:lnTo>
                <a:lnTo>
                  <a:pt x="373" y="69"/>
                </a:lnTo>
                <a:lnTo>
                  <a:pt x="368" y="64"/>
                </a:lnTo>
                <a:lnTo>
                  <a:pt x="368" y="49"/>
                </a:lnTo>
                <a:lnTo>
                  <a:pt x="368" y="35"/>
                </a:lnTo>
                <a:close/>
              </a:path>
            </a:pathLst>
          </a:custGeom>
          <a:solidFill>
            <a:srgbClr val="FFFFFF"/>
          </a:solidFill>
          <a:ln w="7938">
            <a:solidFill>
              <a:schemeClr val="bg1"/>
            </a:solidFill>
            <a:prstDash val="solid"/>
            <a:round/>
            <a:headEnd/>
            <a:tailEnd/>
          </a:ln>
        </p:spPr>
        <p:txBody>
          <a:bodyPr/>
          <a:lstStyle/>
          <a:p>
            <a:endParaRPr lang="en-GB"/>
          </a:p>
        </p:txBody>
      </p:sp>
      <p:sp>
        <p:nvSpPr>
          <p:cNvPr id="9246" name="Freeform 29"/>
          <p:cNvSpPr>
            <a:spLocks/>
          </p:cNvSpPr>
          <p:nvPr/>
        </p:nvSpPr>
        <p:spPr bwMode="auto">
          <a:xfrm>
            <a:off x="5411788" y="5824538"/>
            <a:ext cx="522287" cy="298450"/>
          </a:xfrm>
          <a:custGeom>
            <a:avLst/>
            <a:gdLst>
              <a:gd name="T0" fmla="*/ 2147483647 w 693"/>
              <a:gd name="T1" fmla="*/ 2147483647 h 432"/>
              <a:gd name="T2" fmla="*/ 2147483647 w 693"/>
              <a:gd name="T3" fmla="*/ 2147483647 h 432"/>
              <a:gd name="T4" fmla="*/ 2147483647 w 693"/>
              <a:gd name="T5" fmla="*/ 2147483647 h 432"/>
              <a:gd name="T6" fmla="*/ 2147483647 w 693"/>
              <a:gd name="T7" fmla="*/ 2147483647 h 432"/>
              <a:gd name="T8" fmla="*/ 2147483647 w 693"/>
              <a:gd name="T9" fmla="*/ 2147483647 h 432"/>
              <a:gd name="T10" fmla="*/ 2147483647 w 693"/>
              <a:gd name="T11" fmla="*/ 2147483647 h 432"/>
              <a:gd name="T12" fmla="*/ 2147483647 w 693"/>
              <a:gd name="T13" fmla="*/ 2147483647 h 432"/>
              <a:gd name="T14" fmla="*/ 2147483647 w 693"/>
              <a:gd name="T15" fmla="*/ 2147483647 h 432"/>
              <a:gd name="T16" fmla="*/ 2147483647 w 693"/>
              <a:gd name="T17" fmla="*/ 2147483647 h 432"/>
              <a:gd name="T18" fmla="*/ 2147483647 w 693"/>
              <a:gd name="T19" fmla="*/ 2147483647 h 432"/>
              <a:gd name="T20" fmla="*/ 2147483647 w 693"/>
              <a:gd name="T21" fmla="*/ 2147483647 h 432"/>
              <a:gd name="T22" fmla="*/ 0 w 693"/>
              <a:gd name="T23" fmla="*/ 2147483647 h 432"/>
              <a:gd name="T24" fmla="*/ 2147483647 w 693"/>
              <a:gd name="T25" fmla="*/ 2147483647 h 432"/>
              <a:gd name="T26" fmla="*/ 2147483647 w 693"/>
              <a:gd name="T27" fmla="*/ 2147483647 h 432"/>
              <a:gd name="T28" fmla="*/ 2147483647 w 693"/>
              <a:gd name="T29" fmla="*/ 2147483647 h 432"/>
              <a:gd name="T30" fmla="*/ 2147483647 w 693"/>
              <a:gd name="T31" fmla="*/ 2147483647 h 432"/>
              <a:gd name="T32" fmla="*/ 2147483647 w 693"/>
              <a:gd name="T33" fmla="*/ 2147483647 h 432"/>
              <a:gd name="T34" fmla="*/ 2147483647 w 693"/>
              <a:gd name="T35" fmla="*/ 2147483647 h 432"/>
              <a:gd name="T36" fmla="*/ 2147483647 w 693"/>
              <a:gd name="T37" fmla="*/ 2147483647 h 432"/>
              <a:gd name="T38" fmla="*/ 2147483647 w 693"/>
              <a:gd name="T39" fmla="*/ 2147483647 h 432"/>
              <a:gd name="T40" fmla="*/ 2147483647 w 693"/>
              <a:gd name="T41" fmla="*/ 2147483647 h 432"/>
              <a:gd name="T42" fmla="*/ 2147483647 w 693"/>
              <a:gd name="T43" fmla="*/ 2147483647 h 432"/>
              <a:gd name="T44" fmla="*/ 2147483647 w 693"/>
              <a:gd name="T45" fmla="*/ 2147483647 h 432"/>
              <a:gd name="T46" fmla="*/ 2147483647 w 693"/>
              <a:gd name="T47" fmla="*/ 2147483647 h 432"/>
              <a:gd name="T48" fmla="*/ 2147483647 w 693"/>
              <a:gd name="T49" fmla="*/ 2147483647 h 432"/>
              <a:gd name="T50" fmla="*/ 2147483647 w 693"/>
              <a:gd name="T51" fmla="*/ 2147483647 h 432"/>
              <a:gd name="T52" fmla="*/ 2147483647 w 693"/>
              <a:gd name="T53" fmla="*/ 2147483647 h 432"/>
              <a:gd name="T54" fmla="*/ 2147483647 w 693"/>
              <a:gd name="T55" fmla="*/ 2147483647 h 432"/>
              <a:gd name="T56" fmla="*/ 2147483647 w 693"/>
              <a:gd name="T57" fmla="*/ 2147483647 h 432"/>
              <a:gd name="T58" fmla="*/ 2147483647 w 693"/>
              <a:gd name="T59" fmla="*/ 2147483647 h 432"/>
              <a:gd name="T60" fmla="*/ 2147483647 w 693"/>
              <a:gd name="T61" fmla="*/ 2147483647 h 432"/>
              <a:gd name="T62" fmla="*/ 2147483647 w 693"/>
              <a:gd name="T63" fmla="*/ 0 h 432"/>
              <a:gd name="T64" fmla="*/ 2147483647 w 693"/>
              <a:gd name="T65" fmla="*/ 0 h 432"/>
              <a:gd name="T66" fmla="*/ 2147483647 w 693"/>
              <a:gd name="T67" fmla="*/ 2147483647 h 432"/>
              <a:gd name="T68" fmla="*/ 2147483647 w 693"/>
              <a:gd name="T69" fmla="*/ 2147483647 h 432"/>
              <a:gd name="T70" fmla="*/ 2147483647 w 693"/>
              <a:gd name="T71" fmla="*/ 2147483647 h 432"/>
              <a:gd name="T72" fmla="*/ 2147483647 w 693"/>
              <a:gd name="T73" fmla="*/ 2147483647 h 432"/>
              <a:gd name="T74" fmla="*/ 2147483647 w 693"/>
              <a:gd name="T75" fmla="*/ 2147483647 h 432"/>
              <a:gd name="T76" fmla="*/ 2147483647 w 693"/>
              <a:gd name="T77" fmla="*/ 2147483647 h 432"/>
              <a:gd name="T78" fmla="*/ 2147483647 w 693"/>
              <a:gd name="T79" fmla="*/ 2147483647 h 432"/>
              <a:gd name="T80" fmla="*/ 2147483647 w 693"/>
              <a:gd name="T81" fmla="*/ 2147483647 h 432"/>
              <a:gd name="T82" fmla="*/ 2147483647 w 693"/>
              <a:gd name="T83" fmla="*/ 2147483647 h 432"/>
              <a:gd name="T84" fmla="*/ 2147483647 w 693"/>
              <a:gd name="T85" fmla="*/ 2147483647 h 432"/>
              <a:gd name="T86" fmla="*/ 2147483647 w 693"/>
              <a:gd name="T87" fmla="*/ 2147483647 h 4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3"/>
              <a:gd name="T133" fmla="*/ 0 h 432"/>
              <a:gd name="T134" fmla="*/ 693 w 693"/>
              <a:gd name="T135" fmla="*/ 432 h 4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3" h="432">
                <a:moveTo>
                  <a:pt x="633" y="432"/>
                </a:moveTo>
                <a:lnTo>
                  <a:pt x="592" y="432"/>
                </a:lnTo>
                <a:lnTo>
                  <a:pt x="549" y="432"/>
                </a:lnTo>
                <a:lnTo>
                  <a:pt x="518" y="432"/>
                </a:lnTo>
                <a:lnTo>
                  <a:pt x="477" y="422"/>
                </a:lnTo>
                <a:lnTo>
                  <a:pt x="455" y="394"/>
                </a:lnTo>
                <a:lnTo>
                  <a:pt x="426" y="373"/>
                </a:lnTo>
                <a:lnTo>
                  <a:pt x="404" y="363"/>
                </a:lnTo>
                <a:lnTo>
                  <a:pt x="375" y="353"/>
                </a:lnTo>
                <a:lnTo>
                  <a:pt x="342" y="353"/>
                </a:lnTo>
                <a:lnTo>
                  <a:pt x="311" y="345"/>
                </a:lnTo>
                <a:lnTo>
                  <a:pt x="281" y="335"/>
                </a:lnTo>
                <a:lnTo>
                  <a:pt x="260" y="324"/>
                </a:lnTo>
                <a:lnTo>
                  <a:pt x="228" y="296"/>
                </a:lnTo>
                <a:lnTo>
                  <a:pt x="187" y="286"/>
                </a:lnTo>
                <a:lnTo>
                  <a:pt x="156" y="266"/>
                </a:lnTo>
                <a:lnTo>
                  <a:pt x="146" y="256"/>
                </a:lnTo>
                <a:lnTo>
                  <a:pt x="125" y="245"/>
                </a:lnTo>
                <a:lnTo>
                  <a:pt x="84" y="237"/>
                </a:lnTo>
                <a:lnTo>
                  <a:pt x="53" y="245"/>
                </a:lnTo>
                <a:lnTo>
                  <a:pt x="33" y="227"/>
                </a:lnTo>
                <a:lnTo>
                  <a:pt x="12" y="217"/>
                </a:lnTo>
                <a:lnTo>
                  <a:pt x="0" y="197"/>
                </a:lnTo>
                <a:lnTo>
                  <a:pt x="0" y="168"/>
                </a:lnTo>
                <a:lnTo>
                  <a:pt x="12" y="138"/>
                </a:lnTo>
                <a:lnTo>
                  <a:pt x="12" y="118"/>
                </a:lnTo>
                <a:lnTo>
                  <a:pt x="21" y="109"/>
                </a:lnTo>
                <a:lnTo>
                  <a:pt x="43" y="109"/>
                </a:lnTo>
                <a:lnTo>
                  <a:pt x="53" y="99"/>
                </a:lnTo>
                <a:lnTo>
                  <a:pt x="63" y="79"/>
                </a:lnTo>
                <a:lnTo>
                  <a:pt x="72" y="69"/>
                </a:lnTo>
                <a:lnTo>
                  <a:pt x="84" y="89"/>
                </a:lnTo>
                <a:lnTo>
                  <a:pt x="104" y="109"/>
                </a:lnTo>
                <a:lnTo>
                  <a:pt x="115" y="109"/>
                </a:lnTo>
                <a:lnTo>
                  <a:pt x="136" y="99"/>
                </a:lnTo>
                <a:lnTo>
                  <a:pt x="136" y="79"/>
                </a:lnTo>
                <a:lnTo>
                  <a:pt x="146" y="69"/>
                </a:lnTo>
                <a:lnTo>
                  <a:pt x="178" y="49"/>
                </a:lnTo>
                <a:lnTo>
                  <a:pt x="197" y="49"/>
                </a:lnTo>
                <a:lnTo>
                  <a:pt x="207" y="61"/>
                </a:lnTo>
                <a:lnTo>
                  <a:pt x="217" y="69"/>
                </a:lnTo>
                <a:lnTo>
                  <a:pt x="238" y="79"/>
                </a:lnTo>
                <a:lnTo>
                  <a:pt x="250" y="79"/>
                </a:lnTo>
                <a:lnTo>
                  <a:pt x="250" y="89"/>
                </a:lnTo>
                <a:lnTo>
                  <a:pt x="270" y="99"/>
                </a:lnTo>
                <a:lnTo>
                  <a:pt x="291" y="109"/>
                </a:lnTo>
                <a:lnTo>
                  <a:pt x="320" y="109"/>
                </a:lnTo>
                <a:lnTo>
                  <a:pt x="342" y="99"/>
                </a:lnTo>
                <a:lnTo>
                  <a:pt x="363" y="89"/>
                </a:lnTo>
                <a:lnTo>
                  <a:pt x="394" y="89"/>
                </a:lnTo>
                <a:lnTo>
                  <a:pt x="414" y="89"/>
                </a:lnTo>
                <a:lnTo>
                  <a:pt x="445" y="89"/>
                </a:lnTo>
                <a:lnTo>
                  <a:pt x="477" y="69"/>
                </a:lnTo>
                <a:lnTo>
                  <a:pt x="498" y="61"/>
                </a:lnTo>
                <a:lnTo>
                  <a:pt x="508" y="49"/>
                </a:lnTo>
                <a:lnTo>
                  <a:pt x="518" y="40"/>
                </a:lnTo>
                <a:lnTo>
                  <a:pt x="539" y="40"/>
                </a:lnTo>
                <a:lnTo>
                  <a:pt x="549" y="40"/>
                </a:lnTo>
                <a:lnTo>
                  <a:pt x="570" y="40"/>
                </a:lnTo>
                <a:lnTo>
                  <a:pt x="592" y="40"/>
                </a:lnTo>
                <a:lnTo>
                  <a:pt x="601" y="30"/>
                </a:lnTo>
                <a:lnTo>
                  <a:pt x="623" y="12"/>
                </a:lnTo>
                <a:lnTo>
                  <a:pt x="642" y="12"/>
                </a:lnTo>
                <a:lnTo>
                  <a:pt x="652" y="0"/>
                </a:lnTo>
                <a:lnTo>
                  <a:pt x="674" y="0"/>
                </a:lnTo>
                <a:lnTo>
                  <a:pt x="693" y="0"/>
                </a:lnTo>
                <a:lnTo>
                  <a:pt x="693" y="12"/>
                </a:lnTo>
                <a:lnTo>
                  <a:pt x="693" y="22"/>
                </a:lnTo>
                <a:lnTo>
                  <a:pt x="693" y="49"/>
                </a:lnTo>
                <a:lnTo>
                  <a:pt x="684" y="79"/>
                </a:lnTo>
                <a:lnTo>
                  <a:pt x="662" y="109"/>
                </a:lnTo>
                <a:lnTo>
                  <a:pt x="642" y="128"/>
                </a:lnTo>
                <a:lnTo>
                  <a:pt x="633" y="158"/>
                </a:lnTo>
                <a:lnTo>
                  <a:pt x="633" y="187"/>
                </a:lnTo>
                <a:lnTo>
                  <a:pt x="623" y="207"/>
                </a:lnTo>
                <a:lnTo>
                  <a:pt x="611" y="227"/>
                </a:lnTo>
                <a:lnTo>
                  <a:pt x="611" y="237"/>
                </a:lnTo>
                <a:lnTo>
                  <a:pt x="623" y="274"/>
                </a:lnTo>
                <a:lnTo>
                  <a:pt x="642" y="286"/>
                </a:lnTo>
                <a:lnTo>
                  <a:pt x="642" y="296"/>
                </a:lnTo>
                <a:lnTo>
                  <a:pt x="633" y="314"/>
                </a:lnTo>
                <a:lnTo>
                  <a:pt x="652" y="324"/>
                </a:lnTo>
                <a:lnTo>
                  <a:pt x="662" y="335"/>
                </a:lnTo>
                <a:lnTo>
                  <a:pt x="662" y="353"/>
                </a:lnTo>
                <a:lnTo>
                  <a:pt x="652" y="373"/>
                </a:lnTo>
                <a:lnTo>
                  <a:pt x="633" y="383"/>
                </a:lnTo>
                <a:lnTo>
                  <a:pt x="633" y="404"/>
                </a:lnTo>
                <a:lnTo>
                  <a:pt x="633" y="422"/>
                </a:lnTo>
                <a:lnTo>
                  <a:pt x="633" y="432"/>
                </a:lnTo>
                <a:close/>
              </a:path>
            </a:pathLst>
          </a:custGeom>
          <a:solidFill>
            <a:srgbClr val="FFFFFF"/>
          </a:solidFill>
          <a:ln w="7938">
            <a:solidFill>
              <a:schemeClr val="bg1"/>
            </a:solidFill>
            <a:prstDash val="solid"/>
            <a:round/>
            <a:headEnd/>
            <a:tailEnd/>
          </a:ln>
        </p:spPr>
        <p:txBody>
          <a:bodyPr/>
          <a:lstStyle/>
          <a:p>
            <a:endParaRPr lang="en-GB"/>
          </a:p>
        </p:txBody>
      </p:sp>
      <p:sp>
        <p:nvSpPr>
          <p:cNvPr id="9247" name="Freeform 30"/>
          <p:cNvSpPr>
            <a:spLocks/>
          </p:cNvSpPr>
          <p:nvPr/>
        </p:nvSpPr>
        <p:spPr bwMode="auto">
          <a:xfrm>
            <a:off x="4708525" y="5335588"/>
            <a:ext cx="266700" cy="428625"/>
          </a:xfrm>
          <a:custGeom>
            <a:avLst/>
            <a:gdLst>
              <a:gd name="T0" fmla="*/ 2147483647 w 353"/>
              <a:gd name="T1" fmla="*/ 2147483647 h 617"/>
              <a:gd name="T2" fmla="*/ 2147483647 w 353"/>
              <a:gd name="T3" fmla="*/ 2147483647 h 617"/>
              <a:gd name="T4" fmla="*/ 2147483647 w 353"/>
              <a:gd name="T5" fmla="*/ 2147483647 h 617"/>
              <a:gd name="T6" fmla="*/ 2147483647 w 353"/>
              <a:gd name="T7" fmla="*/ 2147483647 h 617"/>
              <a:gd name="T8" fmla="*/ 2147483647 w 353"/>
              <a:gd name="T9" fmla="*/ 2147483647 h 617"/>
              <a:gd name="T10" fmla="*/ 2147483647 w 353"/>
              <a:gd name="T11" fmla="*/ 2147483647 h 617"/>
              <a:gd name="T12" fmla="*/ 2147483647 w 353"/>
              <a:gd name="T13" fmla="*/ 2147483647 h 617"/>
              <a:gd name="T14" fmla="*/ 2147483647 w 353"/>
              <a:gd name="T15" fmla="*/ 2147483647 h 617"/>
              <a:gd name="T16" fmla="*/ 2147483647 w 353"/>
              <a:gd name="T17" fmla="*/ 2147483647 h 617"/>
              <a:gd name="T18" fmla="*/ 2147483647 w 353"/>
              <a:gd name="T19" fmla="*/ 2147483647 h 617"/>
              <a:gd name="T20" fmla="*/ 2147483647 w 353"/>
              <a:gd name="T21" fmla="*/ 2147483647 h 617"/>
              <a:gd name="T22" fmla="*/ 2147483647 w 353"/>
              <a:gd name="T23" fmla="*/ 2147483647 h 617"/>
              <a:gd name="T24" fmla="*/ 2147483647 w 353"/>
              <a:gd name="T25" fmla="*/ 2147483647 h 617"/>
              <a:gd name="T26" fmla="*/ 2147483647 w 353"/>
              <a:gd name="T27" fmla="*/ 2147483647 h 617"/>
              <a:gd name="T28" fmla="*/ 2147483647 w 353"/>
              <a:gd name="T29" fmla="*/ 2147483647 h 617"/>
              <a:gd name="T30" fmla="*/ 2147483647 w 353"/>
              <a:gd name="T31" fmla="*/ 2147483647 h 617"/>
              <a:gd name="T32" fmla="*/ 2147483647 w 353"/>
              <a:gd name="T33" fmla="*/ 2147483647 h 617"/>
              <a:gd name="T34" fmla="*/ 2147483647 w 353"/>
              <a:gd name="T35" fmla="*/ 2147483647 h 617"/>
              <a:gd name="T36" fmla="*/ 2147483647 w 353"/>
              <a:gd name="T37" fmla="*/ 2147483647 h 617"/>
              <a:gd name="T38" fmla="*/ 2147483647 w 353"/>
              <a:gd name="T39" fmla="*/ 2147483647 h 617"/>
              <a:gd name="T40" fmla="*/ 2147483647 w 353"/>
              <a:gd name="T41" fmla="*/ 2147483647 h 617"/>
              <a:gd name="T42" fmla="*/ 2147483647 w 353"/>
              <a:gd name="T43" fmla="*/ 2147483647 h 617"/>
              <a:gd name="T44" fmla="*/ 2147483647 w 353"/>
              <a:gd name="T45" fmla="*/ 2147483647 h 617"/>
              <a:gd name="T46" fmla="*/ 2147483647 w 353"/>
              <a:gd name="T47" fmla="*/ 2147483647 h 617"/>
              <a:gd name="T48" fmla="*/ 2147483647 w 353"/>
              <a:gd name="T49" fmla="*/ 2147483647 h 617"/>
              <a:gd name="T50" fmla="*/ 2147483647 w 353"/>
              <a:gd name="T51" fmla="*/ 2147483647 h 617"/>
              <a:gd name="T52" fmla="*/ 2147483647 w 353"/>
              <a:gd name="T53" fmla="*/ 2147483647 h 617"/>
              <a:gd name="T54" fmla="*/ 2147483647 w 353"/>
              <a:gd name="T55" fmla="*/ 2147483647 h 617"/>
              <a:gd name="T56" fmla="*/ 2147483647 w 353"/>
              <a:gd name="T57" fmla="*/ 2147483647 h 617"/>
              <a:gd name="T58" fmla="*/ 2147483647 w 353"/>
              <a:gd name="T59" fmla="*/ 2147483647 h 617"/>
              <a:gd name="T60" fmla="*/ 2147483647 w 353"/>
              <a:gd name="T61" fmla="*/ 2147483647 h 617"/>
              <a:gd name="T62" fmla="*/ 2147483647 w 353"/>
              <a:gd name="T63" fmla="*/ 2147483647 h 617"/>
              <a:gd name="T64" fmla="*/ 2147483647 w 353"/>
              <a:gd name="T65" fmla="*/ 2147483647 h 617"/>
              <a:gd name="T66" fmla="*/ 2147483647 w 353"/>
              <a:gd name="T67" fmla="*/ 2147483647 h 617"/>
              <a:gd name="T68" fmla="*/ 2147483647 w 353"/>
              <a:gd name="T69" fmla="*/ 2147483647 h 617"/>
              <a:gd name="T70" fmla="*/ 2147483647 w 353"/>
              <a:gd name="T71" fmla="*/ 2147483647 h 617"/>
              <a:gd name="T72" fmla="*/ 2147483647 w 353"/>
              <a:gd name="T73" fmla="*/ 2147483647 h 617"/>
              <a:gd name="T74" fmla="*/ 2147483647 w 353"/>
              <a:gd name="T75" fmla="*/ 2147483647 h 617"/>
              <a:gd name="T76" fmla="*/ 0 w 353"/>
              <a:gd name="T77" fmla="*/ 2147483647 h 617"/>
              <a:gd name="T78" fmla="*/ 0 w 353"/>
              <a:gd name="T79" fmla="*/ 2147483647 h 617"/>
              <a:gd name="T80" fmla="*/ 2147483647 w 353"/>
              <a:gd name="T81" fmla="*/ 2147483647 h 617"/>
              <a:gd name="T82" fmla="*/ 2147483647 w 353"/>
              <a:gd name="T83" fmla="*/ 2147483647 h 617"/>
              <a:gd name="T84" fmla="*/ 2147483647 w 353"/>
              <a:gd name="T85" fmla="*/ 2147483647 h 617"/>
              <a:gd name="T86" fmla="*/ 2147483647 w 353"/>
              <a:gd name="T87" fmla="*/ 2147483647 h 617"/>
              <a:gd name="T88" fmla="*/ 2147483647 w 353"/>
              <a:gd name="T89" fmla="*/ 2147483647 h 617"/>
              <a:gd name="T90" fmla="*/ 2147483647 w 353"/>
              <a:gd name="T91" fmla="*/ 2147483647 h 617"/>
              <a:gd name="T92" fmla="*/ 2147483647 w 353"/>
              <a:gd name="T93" fmla="*/ 2147483647 h 617"/>
              <a:gd name="T94" fmla="*/ 2147483647 w 353"/>
              <a:gd name="T95" fmla="*/ 0 h 6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3"/>
              <a:gd name="T145" fmla="*/ 0 h 617"/>
              <a:gd name="T146" fmla="*/ 353 w 353"/>
              <a:gd name="T147" fmla="*/ 617 h 6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3" h="617">
                <a:moveTo>
                  <a:pt x="207" y="0"/>
                </a:moveTo>
                <a:lnTo>
                  <a:pt x="240" y="20"/>
                </a:lnTo>
                <a:lnTo>
                  <a:pt x="250" y="20"/>
                </a:lnTo>
                <a:lnTo>
                  <a:pt x="269" y="28"/>
                </a:lnTo>
                <a:lnTo>
                  <a:pt x="291" y="20"/>
                </a:lnTo>
                <a:lnTo>
                  <a:pt x="301" y="38"/>
                </a:lnTo>
                <a:lnTo>
                  <a:pt x="291" y="59"/>
                </a:lnTo>
                <a:lnTo>
                  <a:pt x="311" y="69"/>
                </a:lnTo>
                <a:lnTo>
                  <a:pt x="322" y="87"/>
                </a:lnTo>
                <a:lnTo>
                  <a:pt x="322" y="108"/>
                </a:lnTo>
                <a:lnTo>
                  <a:pt x="332" y="128"/>
                </a:lnTo>
                <a:lnTo>
                  <a:pt x="342" y="146"/>
                </a:lnTo>
                <a:lnTo>
                  <a:pt x="353" y="177"/>
                </a:lnTo>
                <a:lnTo>
                  <a:pt x="353" y="195"/>
                </a:lnTo>
                <a:lnTo>
                  <a:pt x="342" y="215"/>
                </a:lnTo>
                <a:lnTo>
                  <a:pt x="311" y="245"/>
                </a:lnTo>
                <a:lnTo>
                  <a:pt x="311" y="274"/>
                </a:lnTo>
                <a:lnTo>
                  <a:pt x="332" y="314"/>
                </a:lnTo>
                <a:lnTo>
                  <a:pt x="322" y="341"/>
                </a:lnTo>
                <a:lnTo>
                  <a:pt x="322" y="373"/>
                </a:lnTo>
                <a:lnTo>
                  <a:pt x="332" y="412"/>
                </a:lnTo>
                <a:lnTo>
                  <a:pt x="322" y="450"/>
                </a:lnTo>
                <a:lnTo>
                  <a:pt x="311" y="489"/>
                </a:lnTo>
                <a:lnTo>
                  <a:pt x="311" y="530"/>
                </a:lnTo>
                <a:lnTo>
                  <a:pt x="301" y="568"/>
                </a:lnTo>
                <a:lnTo>
                  <a:pt x="281" y="558"/>
                </a:lnTo>
                <a:lnTo>
                  <a:pt x="260" y="540"/>
                </a:lnTo>
                <a:lnTo>
                  <a:pt x="240" y="540"/>
                </a:lnTo>
                <a:lnTo>
                  <a:pt x="219" y="540"/>
                </a:lnTo>
                <a:lnTo>
                  <a:pt x="187" y="519"/>
                </a:lnTo>
                <a:lnTo>
                  <a:pt x="187" y="530"/>
                </a:lnTo>
                <a:lnTo>
                  <a:pt x="197" y="540"/>
                </a:lnTo>
                <a:lnTo>
                  <a:pt x="207" y="540"/>
                </a:lnTo>
                <a:lnTo>
                  <a:pt x="197" y="568"/>
                </a:lnTo>
                <a:lnTo>
                  <a:pt x="207" y="598"/>
                </a:lnTo>
                <a:lnTo>
                  <a:pt x="187" y="617"/>
                </a:lnTo>
                <a:lnTo>
                  <a:pt x="136" y="617"/>
                </a:lnTo>
                <a:lnTo>
                  <a:pt x="115" y="607"/>
                </a:lnTo>
                <a:lnTo>
                  <a:pt x="104" y="607"/>
                </a:lnTo>
                <a:lnTo>
                  <a:pt x="104" y="589"/>
                </a:lnTo>
                <a:lnTo>
                  <a:pt x="84" y="580"/>
                </a:lnTo>
                <a:lnTo>
                  <a:pt x="62" y="598"/>
                </a:lnTo>
                <a:lnTo>
                  <a:pt x="53" y="598"/>
                </a:lnTo>
                <a:lnTo>
                  <a:pt x="43" y="568"/>
                </a:lnTo>
                <a:lnTo>
                  <a:pt x="53" y="558"/>
                </a:lnTo>
                <a:lnTo>
                  <a:pt x="62" y="568"/>
                </a:lnTo>
                <a:lnTo>
                  <a:pt x="72" y="568"/>
                </a:lnTo>
                <a:lnTo>
                  <a:pt x="62" y="558"/>
                </a:lnTo>
                <a:lnTo>
                  <a:pt x="53" y="540"/>
                </a:lnTo>
                <a:lnTo>
                  <a:pt x="62" y="519"/>
                </a:lnTo>
                <a:lnTo>
                  <a:pt x="53" y="489"/>
                </a:lnTo>
                <a:lnTo>
                  <a:pt x="53" y="471"/>
                </a:lnTo>
                <a:lnTo>
                  <a:pt x="62" y="450"/>
                </a:lnTo>
                <a:lnTo>
                  <a:pt x="72" y="422"/>
                </a:lnTo>
                <a:lnTo>
                  <a:pt x="62" y="392"/>
                </a:lnTo>
                <a:lnTo>
                  <a:pt x="72" y="402"/>
                </a:lnTo>
                <a:lnTo>
                  <a:pt x="84" y="412"/>
                </a:lnTo>
                <a:lnTo>
                  <a:pt x="94" y="412"/>
                </a:lnTo>
                <a:lnTo>
                  <a:pt x="84" y="402"/>
                </a:lnTo>
                <a:lnTo>
                  <a:pt x="84" y="383"/>
                </a:lnTo>
                <a:lnTo>
                  <a:pt x="94" y="373"/>
                </a:lnTo>
                <a:lnTo>
                  <a:pt x="84" y="353"/>
                </a:lnTo>
                <a:lnTo>
                  <a:pt x="72" y="363"/>
                </a:lnTo>
                <a:lnTo>
                  <a:pt x="53" y="363"/>
                </a:lnTo>
                <a:lnTo>
                  <a:pt x="53" y="353"/>
                </a:lnTo>
                <a:lnTo>
                  <a:pt x="53" y="333"/>
                </a:lnTo>
                <a:lnTo>
                  <a:pt x="53" y="314"/>
                </a:lnTo>
                <a:lnTo>
                  <a:pt x="62" y="314"/>
                </a:lnTo>
                <a:lnTo>
                  <a:pt x="72" y="304"/>
                </a:lnTo>
                <a:lnTo>
                  <a:pt x="72" y="274"/>
                </a:lnTo>
                <a:lnTo>
                  <a:pt x="62" y="254"/>
                </a:lnTo>
                <a:lnTo>
                  <a:pt x="53" y="235"/>
                </a:lnTo>
                <a:lnTo>
                  <a:pt x="53" y="215"/>
                </a:lnTo>
                <a:lnTo>
                  <a:pt x="33" y="195"/>
                </a:lnTo>
                <a:lnTo>
                  <a:pt x="21" y="177"/>
                </a:lnTo>
                <a:lnTo>
                  <a:pt x="12" y="177"/>
                </a:lnTo>
                <a:lnTo>
                  <a:pt x="0" y="185"/>
                </a:lnTo>
                <a:lnTo>
                  <a:pt x="0" y="177"/>
                </a:lnTo>
                <a:lnTo>
                  <a:pt x="12" y="156"/>
                </a:lnTo>
                <a:lnTo>
                  <a:pt x="0" y="146"/>
                </a:lnTo>
                <a:lnTo>
                  <a:pt x="0" y="128"/>
                </a:lnTo>
                <a:lnTo>
                  <a:pt x="12" y="97"/>
                </a:lnTo>
                <a:lnTo>
                  <a:pt x="0" y="87"/>
                </a:lnTo>
                <a:lnTo>
                  <a:pt x="12" y="77"/>
                </a:lnTo>
                <a:lnTo>
                  <a:pt x="21" y="87"/>
                </a:lnTo>
                <a:lnTo>
                  <a:pt x="21" y="108"/>
                </a:lnTo>
                <a:lnTo>
                  <a:pt x="53" y="118"/>
                </a:lnTo>
                <a:lnTo>
                  <a:pt x="84" y="118"/>
                </a:lnTo>
                <a:lnTo>
                  <a:pt x="94" y="97"/>
                </a:lnTo>
                <a:lnTo>
                  <a:pt x="115" y="87"/>
                </a:lnTo>
                <a:lnTo>
                  <a:pt x="136" y="87"/>
                </a:lnTo>
                <a:lnTo>
                  <a:pt x="156" y="69"/>
                </a:lnTo>
                <a:lnTo>
                  <a:pt x="177" y="48"/>
                </a:lnTo>
                <a:lnTo>
                  <a:pt x="197" y="28"/>
                </a:lnTo>
                <a:lnTo>
                  <a:pt x="207" y="20"/>
                </a:lnTo>
                <a:lnTo>
                  <a:pt x="207" y="0"/>
                </a:lnTo>
                <a:close/>
              </a:path>
            </a:pathLst>
          </a:custGeom>
          <a:solidFill>
            <a:srgbClr val="FFFFFF"/>
          </a:solidFill>
          <a:ln w="7938">
            <a:noFill/>
            <a:prstDash val="solid"/>
            <a:round/>
            <a:headEnd/>
            <a:tailEnd/>
          </a:ln>
        </p:spPr>
        <p:txBody>
          <a:bodyPr/>
          <a:lstStyle/>
          <a:p>
            <a:endParaRPr lang="en-GB"/>
          </a:p>
        </p:txBody>
      </p:sp>
      <p:sp>
        <p:nvSpPr>
          <p:cNvPr id="9248" name="Freeform 31"/>
          <p:cNvSpPr>
            <a:spLocks/>
          </p:cNvSpPr>
          <p:nvPr/>
        </p:nvSpPr>
        <p:spPr bwMode="auto">
          <a:xfrm>
            <a:off x="6191250" y="2095500"/>
            <a:ext cx="922338" cy="454025"/>
          </a:xfrm>
          <a:custGeom>
            <a:avLst/>
            <a:gdLst>
              <a:gd name="T0" fmla="*/ 2147483647 w 611"/>
              <a:gd name="T1" fmla="*/ 2147483647 h 328"/>
              <a:gd name="T2" fmla="*/ 2147483647 w 611"/>
              <a:gd name="T3" fmla="*/ 2147483647 h 328"/>
              <a:gd name="T4" fmla="*/ 2147483647 w 611"/>
              <a:gd name="T5" fmla="*/ 2147483647 h 328"/>
              <a:gd name="T6" fmla="*/ 2147483647 w 611"/>
              <a:gd name="T7" fmla="*/ 2147483647 h 328"/>
              <a:gd name="T8" fmla="*/ 2147483647 w 611"/>
              <a:gd name="T9" fmla="*/ 2147483647 h 328"/>
              <a:gd name="T10" fmla="*/ 2147483647 w 611"/>
              <a:gd name="T11" fmla="*/ 2147483647 h 328"/>
              <a:gd name="T12" fmla="*/ 0 w 611"/>
              <a:gd name="T13" fmla="*/ 2147483647 h 328"/>
              <a:gd name="T14" fmla="*/ 2147483647 w 611"/>
              <a:gd name="T15" fmla="*/ 2147483647 h 328"/>
              <a:gd name="T16" fmla="*/ 2147483647 w 611"/>
              <a:gd name="T17" fmla="*/ 2147483647 h 328"/>
              <a:gd name="T18" fmla="*/ 2147483647 w 611"/>
              <a:gd name="T19" fmla="*/ 2147483647 h 328"/>
              <a:gd name="T20" fmla="*/ 2147483647 w 611"/>
              <a:gd name="T21" fmla="*/ 2147483647 h 328"/>
              <a:gd name="T22" fmla="*/ 2147483647 w 611"/>
              <a:gd name="T23" fmla="*/ 2147483647 h 328"/>
              <a:gd name="T24" fmla="*/ 2147483647 w 611"/>
              <a:gd name="T25" fmla="*/ 2147483647 h 328"/>
              <a:gd name="T26" fmla="*/ 2147483647 w 611"/>
              <a:gd name="T27" fmla="*/ 2147483647 h 328"/>
              <a:gd name="T28" fmla="*/ 2147483647 w 611"/>
              <a:gd name="T29" fmla="*/ 2147483647 h 328"/>
              <a:gd name="T30" fmla="*/ 2147483647 w 611"/>
              <a:gd name="T31" fmla="*/ 2147483647 h 328"/>
              <a:gd name="T32" fmla="*/ 2147483647 w 611"/>
              <a:gd name="T33" fmla="*/ 2147483647 h 328"/>
              <a:gd name="T34" fmla="*/ 2147483647 w 611"/>
              <a:gd name="T35" fmla="*/ 2147483647 h 328"/>
              <a:gd name="T36" fmla="*/ 2147483647 w 611"/>
              <a:gd name="T37" fmla="*/ 2147483647 h 328"/>
              <a:gd name="T38" fmla="*/ 2147483647 w 611"/>
              <a:gd name="T39" fmla="*/ 2147483647 h 328"/>
              <a:gd name="T40" fmla="*/ 2147483647 w 611"/>
              <a:gd name="T41" fmla="*/ 2147483647 h 328"/>
              <a:gd name="T42" fmla="*/ 2147483647 w 611"/>
              <a:gd name="T43" fmla="*/ 2147483647 h 328"/>
              <a:gd name="T44" fmla="*/ 2147483647 w 611"/>
              <a:gd name="T45" fmla="*/ 2147483647 h 328"/>
              <a:gd name="T46" fmla="*/ 2147483647 w 611"/>
              <a:gd name="T47" fmla="*/ 2147483647 h 328"/>
              <a:gd name="T48" fmla="*/ 2147483647 w 611"/>
              <a:gd name="T49" fmla="*/ 2147483647 h 328"/>
              <a:gd name="T50" fmla="*/ 2147483647 w 611"/>
              <a:gd name="T51" fmla="*/ 2147483647 h 328"/>
              <a:gd name="T52" fmla="*/ 2147483647 w 611"/>
              <a:gd name="T53" fmla="*/ 2147483647 h 328"/>
              <a:gd name="T54" fmla="*/ 2147483647 w 611"/>
              <a:gd name="T55" fmla="*/ 2147483647 h 328"/>
              <a:gd name="T56" fmla="*/ 2147483647 w 611"/>
              <a:gd name="T57" fmla="*/ 2147483647 h 328"/>
              <a:gd name="T58" fmla="*/ 2147483647 w 611"/>
              <a:gd name="T59" fmla="*/ 2147483647 h 328"/>
              <a:gd name="T60" fmla="*/ 2147483647 w 611"/>
              <a:gd name="T61" fmla="*/ 2147483647 h 328"/>
              <a:gd name="T62" fmla="*/ 2147483647 w 611"/>
              <a:gd name="T63" fmla="*/ 2147483647 h 328"/>
              <a:gd name="T64" fmla="*/ 2147483647 w 611"/>
              <a:gd name="T65" fmla="*/ 2147483647 h 328"/>
              <a:gd name="T66" fmla="*/ 2147483647 w 611"/>
              <a:gd name="T67" fmla="*/ 2147483647 h 328"/>
              <a:gd name="T68" fmla="*/ 2147483647 w 611"/>
              <a:gd name="T69" fmla="*/ 2147483647 h 328"/>
              <a:gd name="T70" fmla="*/ 2147483647 w 611"/>
              <a:gd name="T71" fmla="*/ 2147483647 h 328"/>
              <a:gd name="T72" fmla="*/ 2147483647 w 611"/>
              <a:gd name="T73" fmla="*/ 2147483647 h 328"/>
              <a:gd name="T74" fmla="*/ 2147483647 w 611"/>
              <a:gd name="T75" fmla="*/ 2147483647 h 328"/>
              <a:gd name="T76" fmla="*/ 2147483647 w 611"/>
              <a:gd name="T77" fmla="*/ 2147483647 h 328"/>
              <a:gd name="T78" fmla="*/ 2147483647 w 611"/>
              <a:gd name="T79" fmla="*/ 0 h 328"/>
              <a:gd name="T80" fmla="*/ 2147483647 w 611"/>
              <a:gd name="T81" fmla="*/ 2147483647 h 328"/>
              <a:gd name="T82" fmla="*/ 2147483647 w 611"/>
              <a:gd name="T83" fmla="*/ 2147483647 h 328"/>
              <a:gd name="T84" fmla="*/ 2147483647 w 611"/>
              <a:gd name="T85" fmla="*/ 2147483647 h 328"/>
              <a:gd name="T86" fmla="*/ 2147483647 w 611"/>
              <a:gd name="T87" fmla="*/ 2147483647 h 328"/>
              <a:gd name="T88" fmla="*/ 2147483647 w 611"/>
              <a:gd name="T89" fmla="*/ 2147483647 h 3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1"/>
              <a:gd name="T136" fmla="*/ 0 h 328"/>
              <a:gd name="T137" fmla="*/ 611 w 611"/>
              <a:gd name="T138" fmla="*/ 328 h 3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1" h="328">
                <a:moveTo>
                  <a:pt x="409" y="328"/>
                </a:moveTo>
                <a:lnTo>
                  <a:pt x="342" y="269"/>
                </a:lnTo>
                <a:lnTo>
                  <a:pt x="213" y="240"/>
                </a:lnTo>
                <a:lnTo>
                  <a:pt x="110" y="231"/>
                </a:lnTo>
                <a:lnTo>
                  <a:pt x="11" y="231"/>
                </a:lnTo>
                <a:lnTo>
                  <a:pt x="6" y="216"/>
                </a:lnTo>
                <a:lnTo>
                  <a:pt x="0" y="196"/>
                </a:lnTo>
                <a:lnTo>
                  <a:pt x="6" y="186"/>
                </a:lnTo>
                <a:lnTo>
                  <a:pt x="11" y="172"/>
                </a:lnTo>
                <a:lnTo>
                  <a:pt x="22" y="162"/>
                </a:lnTo>
                <a:lnTo>
                  <a:pt x="22" y="147"/>
                </a:lnTo>
                <a:lnTo>
                  <a:pt x="22" y="137"/>
                </a:lnTo>
                <a:lnTo>
                  <a:pt x="22" y="122"/>
                </a:lnTo>
                <a:lnTo>
                  <a:pt x="22" y="108"/>
                </a:lnTo>
                <a:lnTo>
                  <a:pt x="31" y="88"/>
                </a:lnTo>
                <a:lnTo>
                  <a:pt x="36" y="73"/>
                </a:lnTo>
                <a:lnTo>
                  <a:pt x="47" y="68"/>
                </a:lnTo>
                <a:lnTo>
                  <a:pt x="63" y="64"/>
                </a:lnTo>
                <a:lnTo>
                  <a:pt x="83" y="48"/>
                </a:lnTo>
                <a:lnTo>
                  <a:pt x="94" y="39"/>
                </a:lnTo>
                <a:lnTo>
                  <a:pt x="104" y="39"/>
                </a:lnTo>
                <a:lnTo>
                  <a:pt x="110" y="53"/>
                </a:lnTo>
                <a:lnTo>
                  <a:pt x="119" y="64"/>
                </a:lnTo>
                <a:lnTo>
                  <a:pt x="141" y="68"/>
                </a:lnTo>
                <a:lnTo>
                  <a:pt x="156" y="78"/>
                </a:lnTo>
                <a:lnTo>
                  <a:pt x="166" y="93"/>
                </a:lnTo>
                <a:lnTo>
                  <a:pt x="171" y="103"/>
                </a:lnTo>
                <a:lnTo>
                  <a:pt x="177" y="117"/>
                </a:lnTo>
                <a:lnTo>
                  <a:pt x="192" y="122"/>
                </a:lnTo>
                <a:lnTo>
                  <a:pt x="202" y="127"/>
                </a:lnTo>
                <a:lnTo>
                  <a:pt x="218" y="117"/>
                </a:lnTo>
                <a:lnTo>
                  <a:pt x="229" y="113"/>
                </a:lnTo>
                <a:lnTo>
                  <a:pt x="238" y="98"/>
                </a:lnTo>
                <a:lnTo>
                  <a:pt x="244" y="83"/>
                </a:lnTo>
                <a:lnTo>
                  <a:pt x="244" y="68"/>
                </a:lnTo>
                <a:lnTo>
                  <a:pt x="238" y="53"/>
                </a:lnTo>
                <a:lnTo>
                  <a:pt x="233" y="33"/>
                </a:lnTo>
                <a:lnTo>
                  <a:pt x="274" y="25"/>
                </a:lnTo>
                <a:lnTo>
                  <a:pt x="322" y="34"/>
                </a:lnTo>
                <a:lnTo>
                  <a:pt x="378" y="0"/>
                </a:lnTo>
                <a:lnTo>
                  <a:pt x="441" y="14"/>
                </a:lnTo>
                <a:lnTo>
                  <a:pt x="602" y="88"/>
                </a:lnTo>
                <a:lnTo>
                  <a:pt x="611" y="205"/>
                </a:lnTo>
                <a:lnTo>
                  <a:pt x="549" y="304"/>
                </a:lnTo>
                <a:lnTo>
                  <a:pt x="409" y="328"/>
                </a:lnTo>
                <a:close/>
              </a:path>
            </a:pathLst>
          </a:custGeom>
          <a:solidFill>
            <a:srgbClr val="FFFFFF"/>
          </a:solidFill>
          <a:ln w="7938">
            <a:noFill/>
            <a:prstDash val="solid"/>
            <a:round/>
            <a:headEnd/>
            <a:tailEnd/>
          </a:ln>
        </p:spPr>
        <p:txBody>
          <a:bodyPr/>
          <a:lstStyle/>
          <a:p>
            <a:endParaRPr lang="en-GB"/>
          </a:p>
        </p:txBody>
      </p:sp>
      <p:sp>
        <p:nvSpPr>
          <p:cNvPr id="9249" name="Freeform 32"/>
          <p:cNvSpPr>
            <a:spLocks/>
          </p:cNvSpPr>
          <p:nvPr/>
        </p:nvSpPr>
        <p:spPr bwMode="auto">
          <a:xfrm>
            <a:off x="4949825" y="4291013"/>
            <a:ext cx="55563" cy="47625"/>
          </a:xfrm>
          <a:custGeom>
            <a:avLst/>
            <a:gdLst>
              <a:gd name="T0" fmla="*/ 0 w 36"/>
              <a:gd name="T1" fmla="*/ 0 h 10"/>
              <a:gd name="T2" fmla="*/ 2147483647 w 36"/>
              <a:gd name="T3" fmla="*/ 2147483647 h 10"/>
              <a:gd name="T4" fmla="*/ 0 w 36"/>
              <a:gd name="T5" fmla="*/ 0 h 10"/>
              <a:gd name="T6" fmla="*/ 0 60000 65536"/>
              <a:gd name="T7" fmla="*/ 0 60000 65536"/>
              <a:gd name="T8" fmla="*/ 0 60000 65536"/>
              <a:gd name="T9" fmla="*/ 0 w 36"/>
              <a:gd name="T10" fmla="*/ 0 h 10"/>
              <a:gd name="T11" fmla="*/ 36 w 36"/>
              <a:gd name="T12" fmla="*/ 10 h 10"/>
            </a:gdLst>
            <a:ahLst/>
            <a:cxnLst>
              <a:cxn ang="T6">
                <a:pos x="T0" y="T1"/>
              </a:cxn>
              <a:cxn ang="T7">
                <a:pos x="T2" y="T3"/>
              </a:cxn>
              <a:cxn ang="T8">
                <a:pos x="T4" y="T5"/>
              </a:cxn>
            </a:cxnLst>
            <a:rect l="T9" t="T10" r="T11" b="T12"/>
            <a:pathLst>
              <a:path w="36" h="10">
                <a:moveTo>
                  <a:pt x="0" y="0"/>
                </a:moveTo>
                <a:lnTo>
                  <a:pt x="36" y="10"/>
                </a:lnTo>
                <a:lnTo>
                  <a:pt x="0" y="0"/>
                </a:lnTo>
                <a:close/>
              </a:path>
            </a:pathLst>
          </a:custGeom>
          <a:solidFill>
            <a:schemeClr val="bg1"/>
          </a:solidFill>
          <a:ln w="7938">
            <a:noFill/>
            <a:prstDash val="solid"/>
            <a:round/>
            <a:headEnd/>
            <a:tailEnd/>
          </a:ln>
        </p:spPr>
        <p:txBody>
          <a:bodyPr/>
          <a:lstStyle/>
          <a:p>
            <a:endParaRPr lang="en-GB"/>
          </a:p>
        </p:txBody>
      </p:sp>
      <p:sp>
        <p:nvSpPr>
          <p:cNvPr id="9250" name="Freeform 33"/>
          <p:cNvSpPr>
            <a:spLocks/>
          </p:cNvSpPr>
          <p:nvPr/>
        </p:nvSpPr>
        <p:spPr bwMode="auto">
          <a:xfrm>
            <a:off x="6103938" y="2416175"/>
            <a:ext cx="706437" cy="441325"/>
          </a:xfrm>
          <a:custGeom>
            <a:avLst/>
            <a:gdLst>
              <a:gd name="T0" fmla="*/ 2147483647 w 467"/>
              <a:gd name="T1" fmla="*/ 2147483647 h 316"/>
              <a:gd name="T2" fmla="*/ 2147483647 w 467"/>
              <a:gd name="T3" fmla="*/ 2147483647 h 316"/>
              <a:gd name="T4" fmla="*/ 2147483647 w 467"/>
              <a:gd name="T5" fmla="*/ 2147483647 h 316"/>
              <a:gd name="T6" fmla="*/ 2147483647 w 467"/>
              <a:gd name="T7" fmla="*/ 2147483647 h 316"/>
              <a:gd name="T8" fmla="*/ 2147483647 w 467"/>
              <a:gd name="T9" fmla="*/ 2147483647 h 316"/>
              <a:gd name="T10" fmla="*/ 2147483647 w 467"/>
              <a:gd name="T11" fmla="*/ 2147483647 h 316"/>
              <a:gd name="T12" fmla="*/ 2147483647 w 467"/>
              <a:gd name="T13" fmla="*/ 2147483647 h 316"/>
              <a:gd name="T14" fmla="*/ 2147483647 w 467"/>
              <a:gd name="T15" fmla="*/ 2147483647 h 316"/>
              <a:gd name="T16" fmla="*/ 2147483647 w 467"/>
              <a:gd name="T17" fmla="*/ 2147483647 h 316"/>
              <a:gd name="T18" fmla="*/ 2147483647 w 467"/>
              <a:gd name="T19" fmla="*/ 2147483647 h 316"/>
              <a:gd name="T20" fmla="*/ 2147483647 w 467"/>
              <a:gd name="T21" fmla="*/ 2147483647 h 316"/>
              <a:gd name="T22" fmla="*/ 2147483647 w 467"/>
              <a:gd name="T23" fmla="*/ 2147483647 h 316"/>
              <a:gd name="T24" fmla="*/ 0 w 467"/>
              <a:gd name="T25" fmla="*/ 2147483647 h 316"/>
              <a:gd name="T26" fmla="*/ 2147483647 w 467"/>
              <a:gd name="T27" fmla="*/ 2147483647 h 316"/>
              <a:gd name="T28" fmla="*/ 2147483647 w 467"/>
              <a:gd name="T29" fmla="*/ 2147483647 h 316"/>
              <a:gd name="T30" fmla="*/ 2147483647 w 467"/>
              <a:gd name="T31" fmla="*/ 2147483647 h 316"/>
              <a:gd name="T32" fmla="*/ 2147483647 w 467"/>
              <a:gd name="T33" fmla="*/ 2147483647 h 316"/>
              <a:gd name="T34" fmla="*/ 2147483647 w 467"/>
              <a:gd name="T35" fmla="*/ 2147483647 h 316"/>
              <a:gd name="T36" fmla="*/ 2147483647 w 467"/>
              <a:gd name="T37" fmla="*/ 2147483647 h 316"/>
              <a:gd name="T38" fmla="*/ 2147483647 w 467"/>
              <a:gd name="T39" fmla="*/ 2147483647 h 316"/>
              <a:gd name="T40" fmla="*/ 2147483647 w 467"/>
              <a:gd name="T41" fmla="*/ 2147483647 h 316"/>
              <a:gd name="T42" fmla="*/ 2147483647 w 467"/>
              <a:gd name="T43" fmla="*/ 2147483647 h 316"/>
              <a:gd name="T44" fmla="*/ 2147483647 w 467"/>
              <a:gd name="T45" fmla="*/ 2147483647 h 316"/>
              <a:gd name="T46" fmla="*/ 2147483647 w 467"/>
              <a:gd name="T47" fmla="*/ 2147483647 h 316"/>
              <a:gd name="T48" fmla="*/ 2147483647 w 467"/>
              <a:gd name="T49" fmla="*/ 2147483647 h 316"/>
              <a:gd name="T50" fmla="*/ 2147483647 w 467"/>
              <a:gd name="T51" fmla="*/ 2147483647 h 316"/>
              <a:gd name="T52" fmla="*/ 2147483647 w 467"/>
              <a:gd name="T53" fmla="*/ 2147483647 h 316"/>
              <a:gd name="T54" fmla="*/ 2147483647 w 467"/>
              <a:gd name="T55" fmla="*/ 2147483647 h 316"/>
              <a:gd name="T56" fmla="*/ 2147483647 w 467"/>
              <a:gd name="T57" fmla="*/ 2147483647 h 316"/>
              <a:gd name="T58" fmla="*/ 2147483647 w 467"/>
              <a:gd name="T59" fmla="*/ 2147483647 h 316"/>
              <a:gd name="T60" fmla="*/ 2147483647 w 467"/>
              <a:gd name="T61" fmla="*/ 2147483647 h 316"/>
              <a:gd name="T62" fmla="*/ 2147483647 w 467"/>
              <a:gd name="T63" fmla="*/ 2147483647 h 316"/>
              <a:gd name="T64" fmla="*/ 2147483647 w 467"/>
              <a:gd name="T65" fmla="*/ 2147483647 h 316"/>
              <a:gd name="T66" fmla="*/ 2147483647 w 467"/>
              <a:gd name="T67" fmla="*/ 2147483647 h 316"/>
              <a:gd name="T68" fmla="*/ 2147483647 w 467"/>
              <a:gd name="T69" fmla="*/ 2147483647 h 316"/>
              <a:gd name="T70" fmla="*/ 2147483647 w 467"/>
              <a:gd name="T71" fmla="*/ 2147483647 h 316"/>
              <a:gd name="T72" fmla="*/ 2147483647 w 467"/>
              <a:gd name="T73" fmla="*/ 2147483647 h 316"/>
              <a:gd name="T74" fmla="*/ 2147483647 w 467"/>
              <a:gd name="T75" fmla="*/ 0 h 316"/>
              <a:gd name="T76" fmla="*/ 2147483647 w 467"/>
              <a:gd name="T77" fmla="*/ 0 h 316"/>
              <a:gd name="T78" fmla="*/ 2147483647 w 467"/>
              <a:gd name="T79" fmla="*/ 2147483647 h 316"/>
              <a:gd name="T80" fmla="*/ 2147483647 w 467"/>
              <a:gd name="T81" fmla="*/ 2147483647 h 316"/>
              <a:gd name="T82" fmla="*/ 2147483647 w 467"/>
              <a:gd name="T83" fmla="*/ 2147483647 h 316"/>
              <a:gd name="T84" fmla="*/ 2147483647 w 467"/>
              <a:gd name="T85" fmla="*/ 2147483647 h 316"/>
              <a:gd name="T86" fmla="*/ 2147483647 w 467"/>
              <a:gd name="T87" fmla="*/ 2147483647 h 316"/>
              <a:gd name="T88" fmla="*/ 2147483647 w 467"/>
              <a:gd name="T89" fmla="*/ 2147483647 h 3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7"/>
              <a:gd name="T136" fmla="*/ 0 h 316"/>
              <a:gd name="T137" fmla="*/ 467 w 467"/>
              <a:gd name="T138" fmla="*/ 316 h 3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7" h="316">
                <a:moveTo>
                  <a:pt x="333" y="316"/>
                </a:moveTo>
                <a:lnTo>
                  <a:pt x="322" y="294"/>
                </a:lnTo>
                <a:lnTo>
                  <a:pt x="317" y="274"/>
                </a:lnTo>
                <a:lnTo>
                  <a:pt x="302" y="265"/>
                </a:lnTo>
                <a:lnTo>
                  <a:pt x="280" y="255"/>
                </a:lnTo>
                <a:lnTo>
                  <a:pt x="265" y="255"/>
                </a:lnTo>
                <a:lnTo>
                  <a:pt x="245" y="260"/>
                </a:lnTo>
                <a:lnTo>
                  <a:pt x="213" y="270"/>
                </a:lnTo>
                <a:lnTo>
                  <a:pt x="177" y="274"/>
                </a:lnTo>
                <a:lnTo>
                  <a:pt x="146" y="279"/>
                </a:lnTo>
                <a:lnTo>
                  <a:pt x="114" y="284"/>
                </a:lnTo>
                <a:lnTo>
                  <a:pt x="6" y="281"/>
                </a:lnTo>
                <a:lnTo>
                  <a:pt x="0" y="266"/>
                </a:lnTo>
                <a:lnTo>
                  <a:pt x="11" y="257"/>
                </a:lnTo>
                <a:lnTo>
                  <a:pt x="17" y="240"/>
                </a:lnTo>
                <a:lnTo>
                  <a:pt x="17" y="230"/>
                </a:lnTo>
                <a:lnTo>
                  <a:pt x="12" y="220"/>
                </a:lnTo>
                <a:lnTo>
                  <a:pt x="22" y="206"/>
                </a:lnTo>
                <a:lnTo>
                  <a:pt x="32" y="206"/>
                </a:lnTo>
                <a:lnTo>
                  <a:pt x="48" y="201"/>
                </a:lnTo>
                <a:lnTo>
                  <a:pt x="58" y="201"/>
                </a:lnTo>
                <a:lnTo>
                  <a:pt x="68" y="201"/>
                </a:lnTo>
                <a:lnTo>
                  <a:pt x="89" y="196"/>
                </a:lnTo>
                <a:lnTo>
                  <a:pt x="99" y="191"/>
                </a:lnTo>
                <a:lnTo>
                  <a:pt x="110" y="196"/>
                </a:lnTo>
                <a:lnTo>
                  <a:pt x="110" y="181"/>
                </a:lnTo>
                <a:lnTo>
                  <a:pt x="110" y="167"/>
                </a:lnTo>
                <a:lnTo>
                  <a:pt x="105" y="152"/>
                </a:lnTo>
                <a:lnTo>
                  <a:pt x="105" y="137"/>
                </a:lnTo>
                <a:lnTo>
                  <a:pt x="99" y="123"/>
                </a:lnTo>
                <a:lnTo>
                  <a:pt x="94" y="113"/>
                </a:lnTo>
                <a:lnTo>
                  <a:pt x="94" y="108"/>
                </a:lnTo>
                <a:lnTo>
                  <a:pt x="84" y="98"/>
                </a:lnTo>
                <a:lnTo>
                  <a:pt x="79" y="79"/>
                </a:lnTo>
                <a:lnTo>
                  <a:pt x="73" y="59"/>
                </a:lnTo>
                <a:lnTo>
                  <a:pt x="68" y="44"/>
                </a:lnTo>
                <a:lnTo>
                  <a:pt x="64" y="25"/>
                </a:lnTo>
                <a:lnTo>
                  <a:pt x="68" y="0"/>
                </a:lnTo>
                <a:lnTo>
                  <a:pt x="166" y="0"/>
                </a:lnTo>
                <a:lnTo>
                  <a:pt x="270" y="10"/>
                </a:lnTo>
                <a:lnTo>
                  <a:pt x="399" y="39"/>
                </a:lnTo>
                <a:lnTo>
                  <a:pt x="467" y="98"/>
                </a:lnTo>
                <a:lnTo>
                  <a:pt x="462" y="148"/>
                </a:lnTo>
                <a:lnTo>
                  <a:pt x="426" y="225"/>
                </a:lnTo>
                <a:lnTo>
                  <a:pt x="333" y="316"/>
                </a:lnTo>
                <a:close/>
              </a:path>
            </a:pathLst>
          </a:custGeom>
          <a:solidFill>
            <a:srgbClr val="FFFFFF"/>
          </a:solidFill>
          <a:ln w="7938">
            <a:noFill/>
            <a:prstDash val="solid"/>
            <a:round/>
            <a:headEnd/>
            <a:tailEnd/>
          </a:ln>
        </p:spPr>
        <p:txBody>
          <a:bodyPr/>
          <a:lstStyle/>
          <a:p>
            <a:endParaRPr lang="en-GB"/>
          </a:p>
        </p:txBody>
      </p:sp>
      <p:sp>
        <p:nvSpPr>
          <p:cNvPr id="9251" name="Freeform 34"/>
          <p:cNvSpPr>
            <a:spLocks/>
          </p:cNvSpPr>
          <p:nvPr/>
        </p:nvSpPr>
        <p:spPr bwMode="auto">
          <a:xfrm>
            <a:off x="4379913" y="3698875"/>
            <a:ext cx="93662" cy="128588"/>
          </a:xfrm>
          <a:custGeom>
            <a:avLst/>
            <a:gdLst>
              <a:gd name="T0" fmla="*/ 2147483647 w 63"/>
              <a:gd name="T1" fmla="*/ 2147483647 h 93"/>
              <a:gd name="T2" fmla="*/ 2147483647 w 63"/>
              <a:gd name="T3" fmla="*/ 2147483647 h 93"/>
              <a:gd name="T4" fmla="*/ 0 w 63"/>
              <a:gd name="T5" fmla="*/ 2147483647 h 93"/>
              <a:gd name="T6" fmla="*/ 0 w 63"/>
              <a:gd name="T7" fmla="*/ 2147483647 h 93"/>
              <a:gd name="T8" fmla="*/ 2147483647 w 63"/>
              <a:gd name="T9" fmla="*/ 2147483647 h 93"/>
              <a:gd name="T10" fmla="*/ 2147483647 w 63"/>
              <a:gd name="T11" fmla="*/ 0 h 93"/>
              <a:gd name="T12" fmla="*/ 2147483647 w 63"/>
              <a:gd name="T13" fmla="*/ 2147483647 h 93"/>
              <a:gd name="T14" fmla="*/ 2147483647 w 63"/>
              <a:gd name="T15" fmla="*/ 2147483647 h 93"/>
              <a:gd name="T16" fmla="*/ 2147483647 w 63"/>
              <a:gd name="T17" fmla="*/ 2147483647 h 93"/>
              <a:gd name="T18" fmla="*/ 2147483647 w 63"/>
              <a:gd name="T19" fmla="*/ 2147483647 h 93"/>
              <a:gd name="T20" fmla="*/ 2147483647 w 63"/>
              <a:gd name="T21" fmla="*/ 2147483647 h 93"/>
              <a:gd name="T22" fmla="*/ 2147483647 w 63"/>
              <a:gd name="T23" fmla="*/ 2147483647 h 93"/>
              <a:gd name="T24" fmla="*/ 2147483647 w 63"/>
              <a:gd name="T25" fmla="*/ 2147483647 h 93"/>
              <a:gd name="T26" fmla="*/ 2147483647 w 63"/>
              <a:gd name="T27" fmla="*/ 2147483647 h 93"/>
              <a:gd name="T28" fmla="*/ 2147483647 w 63"/>
              <a:gd name="T29" fmla="*/ 2147483647 h 93"/>
              <a:gd name="T30" fmla="*/ 2147483647 w 63"/>
              <a:gd name="T31" fmla="*/ 2147483647 h 93"/>
              <a:gd name="T32" fmla="*/ 2147483647 w 63"/>
              <a:gd name="T33" fmla="*/ 2147483647 h 93"/>
              <a:gd name="T34" fmla="*/ 2147483647 w 63"/>
              <a:gd name="T35" fmla="*/ 2147483647 h 93"/>
              <a:gd name="T36" fmla="*/ 2147483647 w 63"/>
              <a:gd name="T37" fmla="*/ 2147483647 h 93"/>
              <a:gd name="T38" fmla="*/ 2147483647 w 63"/>
              <a:gd name="T39" fmla="*/ 2147483647 h 93"/>
              <a:gd name="T40" fmla="*/ 2147483647 w 63"/>
              <a:gd name="T41" fmla="*/ 2147483647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93"/>
              <a:gd name="T65" fmla="*/ 63 w 63"/>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93">
                <a:moveTo>
                  <a:pt x="5" y="74"/>
                </a:moveTo>
                <a:lnTo>
                  <a:pt x="5" y="59"/>
                </a:lnTo>
                <a:lnTo>
                  <a:pt x="0" y="40"/>
                </a:lnTo>
                <a:lnTo>
                  <a:pt x="0" y="30"/>
                </a:lnTo>
                <a:lnTo>
                  <a:pt x="7" y="8"/>
                </a:lnTo>
                <a:lnTo>
                  <a:pt x="22" y="0"/>
                </a:lnTo>
                <a:lnTo>
                  <a:pt x="32" y="1"/>
                </a:lnTo>
                <a:lnTo>
                  <a:pt x="32" y="12"/>
                </a:lnTo>
                <a:lnTo>
                  <a:pt x="37" y="26"/>
                </a:lnTo>
                <a:lnTo>
                  <a:pt x="47" y="35"/>
                </a:lnTo>
                <a:lnTo>
                  <a:pt x="57" y="40"/>
                </a:lnTo>
                <a:lnTo>
                  <a:pt x="63" y="45"/>
                </a:lnTo>
                <a:lnTo>
                  <a:pt x="63" y="55"/>
                </a:lnTo>
                <a:lnTo>
                  <a:pt x="63" y="64"/>
                </a:lnTo>
                <a:lnTo>
                  <a:pt x="57" y="69"/>
                </a:lnTo>
                <a:lnTo>
                  <a:pt x="57" y="79"/>
                </a:lnTo>
                <a:lnTo>
                  <a:pt x="52" y="93"/>
                </a:lnTo>
                <a:lnTo>
                  <a:pt x="47" y="88"/>
                </a:lnTo>
                <a:lnTo>
                  <a:pt x="37" y="88"/>
                </a:lnTo>
                <a:lnTo>
                  <a:pt x="11" y="93"/>
                </a:lnTo>
                <a:lnTo>
                  <a:pt x="5" y="74"/>
                </a:lnTo>
                <a:close/>
              </a:path>
            </a:pathLst>
          </a:custGeom>
          <a:solidFill>
            <a:schemeClr val="bg1"/>
          </a:solidFill>
          <a:ln w="7938">
            <a:noFill/>
            <a:prstDash val="solid"/>
            <a:round/>
            <a:headEnd/>
            <a:tailEnd/>
          </a:ln>
        </p:spPr>
        <p:txBody>
          <a:bodyPr/>
          <a:lstStyle/>
          <a:p>
            <a:endParaRPr lang="en-GB"/>
          </a:p>
        </p:txBody>
      </p:sp>
      <p:sp>
        <p:nvSpPr>
          <p:cNvPr id="9252" name="Freeform 35"/>
          <p:cNvSpPr>
            <a:spLocks/>
          </p:cNvSpPr>
          <p:nvPr/>
        </p:nvSpPr>
        <p:spPr bwMode="auto">
          <a:xfrm>
            <a:off x="6637338" y="4989513"/>
            <a:ext cx="384175" cy="265112"/>
          </a:xfrm>
          <a:custGeom>
            <a:avLst/>
            <a:gdLst>
              <a:gd name="T0" fmla="*/ 2147483647 w 253"/>
              <a:gd name="T1" fmla="*/ 2147483647 h 192"/>
              <a:gd name="T2" fmla="*/ 2147483647 w 253"/>
              <a:gd name="T3" fmla="*/ 2147483647 h 192"/>
              <a:gd name="T4" fmla="*/ 2147483647 w 253"/>
              <a:gd name="T5" fmla="*/ 2147483647 h 192"/>
              <a:gd name="T6" fmla="*/ 2147483647 w 253"/>
              <a:gd name="T7" fmla="*/ 2147483647 h 192"/>
              <a:gd name="T8" fmla="*/ 2147483647 w 253"/>
              <a:gd name="T9" fmla="*/ 2147483647 h 192"/>
              <a:gd name="T10" fmla="*/ 2147483647 w 253"/>
              <a:gd name="T11" fmla="*/ 2147483647 h 192"/>
              <a:gd name="T12" fmla="*/ 2147483647 w 253"/>
              <a:gd name="T13" fmla="*/ 2147483647 h 192"/>
              <a:gd name="T14" fmla="*/ 2147483647 w 253"/>
              <a:gd name="T15" fmla="*/ 2147483647 h 192"/>
              <a:gd name="T16" fmla="*/ 2147483647 w 253"/>
              <a:gd name="T17" fmla="*/ 2147483647 h 192"/>
              <a:gd name="T18" fmla="*/ 2147483647 w 253"/>
              <a:gd name="T19" fmla="*/ 2147483647 h 192"/>
              <a:gd name="T20" fmla="*/ 2147483647 w 253"/>
              <a:gd name="T21" fmla="*/ 2147483647 h 192"/>
              <a:gd name="T22" fmla="*/ 2147483647 w 253"/>
              <a:gd name="T23" fmla="*/ 2147483647 h 192"/>
              <a:gd name="T24" fmla="*/ 2147483647 w 253"/>
              <a:gd name="T25" fmla="*/ 2147483647 h 192"/>
              <a:gd name="T26" fmla="*/ 2147483647 w 253"/>
              <a:gd name="T27" fmla="*/ 2147483647 h 192"/>
              <a:gd name="T28" fmla="*/ 2147483647 w 253"/>
              <a:gd name="T29" fmla="*/ 2147483647 h 192"/>
              <a:gd name="T30" fmla="*/ 2147483647 w 253"/>
              <a:gd name="T31" fmla="*/ 2147483647 h 192"/>
              <a:gd name="T32" fmla="*/ 2147483647 w 253"/>
              <a:gd name="T33" fmla="*/ 2147483647 h 192"/>
              <a:gd name="T34" fmla="*/ 2147483647 w 253"/>
              <a:gd name="T35" fmla="*/ 2147483647 h 192"/>
              <a:gd name="T36" fmla="*/ 2147483647 w 253"/>
              <a:gd name="T37" fmla="*/ 2147483647 h 192"/>
              <a:gd name="T38" fmla="*/ 2147483647 w 253"/>
              <a:gd name="T39" fmla="*/ 2147483647 h 192"/>
              <a:gd name="T40" fmla="*/ 2147483647 w 253"/>
              <a:gd name="T41" fmla="*/ 2147483647 h 192"/>
              <a:gd name="T42" fmla="*/ 2147483647 w 253"/>
              <a:gd name="T43" fmla="*/ 2147483647 h 192"/>
              <a:gd name="T44" fmla="*/ 2147483647 w 253"/>
              <a:gd name="T45" fmla="*/ 2147483647 h 192"/>
              <a:gd name="T46" fmla="*/ 2147483647 w 253"/>
              <a:gd name="T47" fmla="*/ 2147483647 h 192"/>
              <a:gd name="T48" fmla="*/ 2147483647 w 253"/>
              <a:gd name="T49" fmla="*/ 2147483647 h 192"/>
              <a:gd name="T50" fmla="*/ 2147483647 w 253"/>
              <a:gd name="T51" fmla="*/ 2147483647 h 192"/>
              <a:gd name="T52" fmla="*/ 2147483647 w 253"/>
              <a:gd name="T53" fmla="*/ 2147483647 h 192"/>
              <a:gd name="T54" fmla="*/ 2147483647 w 253"/>
              <a:gd name="T55" fmla="*/ 2147483647 h 192"/>
              <a:gd name="T56" fmla="*/ 2147483647 w 253"/>
              <a:gd name="T57" fmla="*/ 2147483647 h 192"/>
              <a:gd name="T58" fmla="*/ 2147483647 w 253"/>
              <a:gd name="T59" fmla="*/ 2147483647 h 192"/>
              <a:gd name="T60" fmla="*/ 2147483647 w 253"/>
              <a:gd name="T61" fmla="*/ 2147483647 h 192"/>
              <a:gd name="T62" fmla="*/ 2147483647 w 253"/>
              <a:gd name="T63" fmla="*/ 2147483647 h 192"/>
              <a:gd name="T64" fmla="*/ 2147483647 w 253"/>
              <a:gd name="T65" fmla="*/ 2147483647 h 192"/>
              <a:gd name="T66" fmla="*/ 2147483647 w 253"/>
              <a:gd name="T67" fmla="*/ 2147483647 h 192"/>
              <a:gd name="T68" fmla="*/ 2147483647 w 253"/>
              <a:gd name="T69" fmla="*/ 2147483647 h 192"/>
              <a:gd name="T70" fmla="*/ 2147483647 w 253"/>
              <a:gd name="T71" fmla="*/ 2147483647 h 192"/>
              <a:gd name="T72" fmla="*/ 2147483647 w 253"/>
              <a:gd name="T73" fmla="*/ 2147483647 h 192"/>
              <a:gd name="T74" fmla="*/ 2147483647 w 253"/>
              <a:gd name="T75" fmla="*/ 2147483647 h 192"/>
              <a:gd name="T76" fmla="*/ 2147483647 w 253"/>
              <a:gd name="T77" fmla="*/ 2147483647 h 192"/>
              <a:gd name="T78" fmla="*/ 2147483647 w 253"/>
              <a:gd name="T79" fmla="*/ 2147483647 h 192"/>
              <a:gd name="T80" fmla="*/ 0 w 253"/>
              <a:gd name="T81" fmla="*/ 2147483647 h 192"/>
              <a:gd name="T82" fmla="*/ 2147483647 w 253"/>
              <a:gd name="T83" fmla="*/ 2147483647 h 192"/>
              <a:gd name="T84" fmla="*/ 0 w 253"/>
              <a:gd name="T85" fmla="*/ 2147483647 h 192"/>
              <a:gd name="T86" fmla="*/ 2147483647 w 253"/>
              <a:gd name="T87" fmla="*/ 2147483647 h 192"/>
              <a:gd name="T88" fmla="*/ 2147483647 w 253"/>
              <a:gd name="T89" fmla="*/ 2147483647 h 192"/>
              <a:gd name="T90" fmla="*/ 0 w 253"/>
              <a:gd name="T91" fmla="*/ 2147483647 h 192"/>
              <a:gd name="T92" fmla="*/ 2147483647 w 253"/>
              <a:gd name="T93" fmla="*/ 2147483647 h 192"/>
              <a:gd name="T94" fmla="*/ 2147483647 w 253"/>
              <a:gd name="T95" fmla="*/ 2147483647 h 192"/>
              <a:gd name="T96" fmla="*/ 2147483647 w 253"/>
              <a:gd name="T97" fmla="*/ 2147483647 h 192"/>
              <a:gd name="T98" fmla="*/ 2147483647 w 253"/>
              <a:gd name="T99" fmla="*/ 2147483647 h 192"/>
              <a:gd name="T100" fmla="*/ 2147483647 w 253"/>
              <a:gd name="T101" fmla="*/ 2147483647 h 192"/>
              <a:gd name="T102" fmla="*/ 2147483647 w 253"/>
              <a:gd name="T103" fmla="*/ 2147483647 h 192"/>
              <a:gd name="T104" fmla="*/ 2147483647 w 253"/>
              <a:gd name="T105" fmla="*/ 2147483647 h 192"/>
              <a:gd name="T106" fmla="*/ 2147483647 w 253"/>
              <a:gd name="T107" fmla="*/ 2147483647 h 192"/>
              <a:gd name="T108" fmla="*/ 2147483647 w 253"/>
              <a:gd name="T109" fmla="*/ 2147483647 h 192"/>
              <a:gd name="T110" fmla="*/ 2147483647 w 253"/>
              <a:gd name="T111" fmla="*/ 0 h 192"/>
              <a:gd name="T112" fmla="*/ 2147483647 w 253"/>
              <a:gd name="T113" fmla="*/ 2147483647 h 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3"/>
              <a:gd name="T172" fmla="*/ 0 h 192"/>
              <a:gd name="T173" fmla="*/ 253 w 253"/>
              <a:gd name="T174" fmla="*/ 192 h 1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3" h="192">
                <a:moveTo>
                  <a:pt x="183" y="4"/>
                </a:moveTo>
                <a:lnTo>
                  <a:pt x="192" y="11"/>
                </a:lnTo>
                <a:lnTo>
                  <a:pt x="209" y="17"/>
                </a:lnTo>
                <a:lnTo>
                  <a:pt x="228" y="20"/>
                </a:lnTo>
                <a:lnTo>
                  <a:pt x="244" y="39"/>
                </a:lnTo>
                <a:lnTo>
                  <a:pt x="249" y="69"/>
                </a:lnTo>
                <a:lnTo>
                  <a:pt x="244" y="79"/>
                </a:lnTo>
                <a:lnTo>
                  <a:pt x="249" y="89"/>
                </a:lnTo>
                <a:lnTo>
                  <a:pt x="253" y="103"/>
                </a:lnTo>
                <a:lnTo>
                  <a:pt x="238" y="103"/>
                </a:lnTo>
                <a:lnTo>
                  <a:pt x="233" y="124"/>
                </a:lnTo>
                <a:lnTo>
                  <a:pt x="218" y="128"/>
                </a:lnTo>
                <a:lnTo>
                  <a:pt x="212" y="138"/>
                </a:lnTo>
                <a:lnTo>
                  <a:pt x="197" y="133"/>
                </a:lnTo>
                <a:lnTo>
                  <a:pt x="181" y="138"/>
                </a:lnTo>
                <a:lnTo>
                  <a:pt x="171" y="143"/>
                </a:lnTo>
                <a:lnTo>
                  <a:pt x="161" y="138"/>
                </a:lnTo>
                <a:lnTo>
                  <a:pt x="151" y="153"/>
                </a:lnTo>
                <a:lnTo>
                  <a:pt x="145" y="167"/>
                </a:lnTo>
                <a:lnTo>
                  <a:pt x="134" y="177"/>
                </a:lnTo>
                <a:lnTo>
                  <a:pt x="129" y="177"/>
                </a:lnTo>
                <a:lnTo>
                  <a:pt x="120" y="181"/>
                </a:lnTo>
                <a:lnTo>
                  <a:pt x="103" y="181"/>
                </a:lnTo>
                <a:lnTo>
                  <a:pt x="88" y="192"/>
                </a:lnTo>
                <a:lnTo>
                  <a:pt x="83" y="192"/>
                </a:lnTo>
                <a:lnTo>
                  <a:pt x="68" y="192"/>
                </a:lnTo>
                <a:lnTo>
                  <a:pt x="57" y="192"/>
                </a:lnTo>
                <a:lnTo>
                  <a:pt x="51" y="192"/>
                </a:lnTo>
                <a:lnTo>
                  <a:pt x="46" y="192"/>
                </a:lnTo>
                <a:lnTo>
                  <a:pt x="36" y="192"/>
                </a:lnTo>
                <a:lnTo>
                  <a:pt x="31" y="181"/>
                </a:lnTo>
                <a:lnTo>
                  <a:pt x="31" y="177"/>
                </a:lnTo>
                <a:lnTo>
                  <a:pt x="21" y="172"/>
                </a:lnTo>
                <a:lnTo>
                  <a:pt x="16" y="167"/>
                </a:lnTo>
                <a:lnTo>
                  <a:pt x="16" y="162"/>
                </a:lnTo>
                <a:lnTo>
                  <a:pt x="10" y="162"/>
                </a:lnTo>
                <a:lnTo>
                  <a:pt x="10" y="148"/>
                </a:lnTo>
                <a:lnTo>
                  <a:pt x="5" y="143"/>
                </a:lnTo>
                <a:lnTo>
                  <a:pt x="10" y="133"/>
                </a:lnTo>
                <a:lnTo>
                  <a:pt x="5" y="128"/>
                </a:lnTo>
                <a:lnTo>
                  <a:pt x="0" y="113"/>
                </a:lnTo>
                <a:lnTo>
                  <a:pt x="5" y="108"/>
                </a:lnTo>
                <a:lnTo>
                  <a:pt x="0" y="98"/>
                </a:lnTo>
                <a:lnTo>
                  <a:pt x="5" y="89"/>
                </a:lnTo>
                <a:lnTo>
                  <a:pt x="5" y="75"/>
                </a:lnTo>
                <a:lnTo>
                  <a:pt x="0" y="60"/>
                </a:lnTo>
                <a:lnTo>
                  <a:pt x="16" y="44"/>
                </a:lnTo>
                <a:lnTo>
                  <a:pt x="25" y="29"/>
                </a:lnTo>
                <a:lnTo>
                  <a:pt x="51" y="25"/>
                </a:lnTo>
                <a:lnTo>
                  <a:pt x="68" y="35"/>
                </a:lnTo>
                <a:lnTo>
                  <a:pt x="73" y="35"/>
                </a:lnTo>
                <a:lnTo>
                  <a:pt x="83" y="23"/>
                </a:lnTo>
                <a:lnTo>
                  <a:pt x="109" y="15"/>
                </a:lnTo>
                <a:lnTo>
                  <a:pt x="114" y="15"/>
                </a:lnTo>
                <a:lnTo>
                  <a:pt x="117" y="4"/>
                </a:lnTo>
                <a:lnTo>
                  <a:pt x="152" y="0"/>
                </a:lnTo>
                <a:lnTo>
                  <a:pt x="183" y="4"/>
                </a:lnTo>
                <a:close/>
              </a:path>
            </a:pathLst>
          </a:custGeom>
          <a:solidFill>
            <a:srgbClr val="3D6BEB"/>
          </a:solidFill>
          <a:ln w="8001">
            <a:solidFill>
              <a:schemeClr val="bg1"/>
            </a:solidFill>
            <a:prstDash val="solid"/>
            <a:round/>
            <a:headEnd/>
            <a:tailEnd/>
          </a:ln>
        </p:spPr>
        <p:txBody>
          <a:bodyPr/>
          <a:lstStyle/>
          <a:p>
            <a:endParaRPr lang="en-GB"/>
          </a:p>
        </p:txBody>
      </p:sp>
      <p:sp>
        <p:nvSpPr>
          <p:cNvPr id="9253" name="Freeform 36"/>
          <p:cNvSpPr>
            <a:spLocks/>
          </p:cNvSpPr>
          <p:nvPr/>
        </p:nvSpPr>
        <p:spPr bwMode="auto">
          <a:xfrm>
            <a:off x="5764213" y="6280150"/>
            <a:ext cx="47625" cy="47625"/>
          </a:xfrm>
          <a:custGeom>
            <a:avLst/>
            <a:gdLst>
              <a:gd name="T0" fmla="*/ 2147483647 w 62"/>
              <a:gd name="T1" fmla="*/ 2147483647 h 49"/>
              <a:gd name="T2" fmla="*/ 2147483647 w 62"/>
              <a:gd name="T3" fmla="*/ 2147483647 h 49"/>
              <a:gd name="T4" fmla="*/ 2147483647 w 62"/>
              <a:gd name="T5" fmla="*/ 2147483647 h 49"/>
              <a:gd name="T6" fmla="*/ 2147483647 w 62"/>
              <a:gd name="T7" fmla="*/ 0 h 49"/>
              <a:gd name="T8" fmla="*/ 2147483647 w 62"/>
              <a:gd name="T9" fmla="*/ 2147483647 h 49"/>
              <a:gd name="T10" fmla="*/ 0 w 62"/>
              <a:gd name="T11" fmla="*/ 2147483647 h 49"/>
              <a:gd name="T12" fmla="*/ 2147483647 w 62"/>
              <a:gd name="T13" fmla="*/ 2147483647 h 49"/>
              <a:gd name="T14" fmla="*/ 2147483647 w 62"/>
              <a:gd name="T15" fmla="*/ 2147483647 h 49"/>
              <a:gd name="T16" fmla="*/ 2147483647 w 62"/>
              <a:gd name="T17" fmla="*/ 2147483647 h 49"/>
              <a:gd name="T18" fmla="*/ 2147483647 w 62"/>
              <a:gd name="T19" fmla="*/ 2147483647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49"/>
              <a:gd name="T32" fmla="*/ 62 w 62"/>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49">
                <a:moveTo>
                  <a:pt x="52" y="19"/>
                </a:moveTo>
                <a:lnTo>
                  <a:pt x="62" y="19"/>
                </a:lnTo>
                <a:lnTo>
                  <a:pt x="62" y="10"/>
                </a:lnTo>
                <a:lnTo>
                  <a:pt x="52" y="0"/>
                </a:lnTo>
                <a:lnTo>
                  <a:pt x="31" y="10"/>
                </a:lnTo>
                <a:lnTo>
                  <a:pt x="0" y="39"/>
                </a:lnTo>
                <a:lnTo>
                  <a:pt x="21" y="49"/>
                </a:lnTo>
                <a:lnTo>
                  <a:pt x="31" y="39"/>
                </a:lnTo>
                <a:lnTo>
                  <a:pt x="41" y="19"/>
                </a:lnTo>
                <a:lnTo>
                  <a:pt x="52" y="19"/>
                </a:lnTo>
                <a:close/>
              </a:path>
            </a:pathLst>
          </a:custGeom>
          <a:solidFill>
            <a:schemeClr val="bg1"/>
          </a:solidFill>
          <a:ln w="7938">
            <a:noFill/>
            <a:prstDash val="solid"/>
            <a:round/>
            <a:headEnd/>
            <a:tailEnd/>
          </a:ln>
        </p:spPr>
        <p:txBody>
          <a:bodyPr/>
          <a:lstStyle/>
          <a:p>
            <a:endParaRPr lang="en-GB"/>
          </a:p>
        </p:txBody>
      </p:sp>
      <p:sp>
        <p:nvSpPr>
          <p:cNvPr id="9254" name="Freeform 37"/>
          <p:cNvSpPr>
            <a:spLocks/>
          </p:cNvSpPr>
          <p:nvPr/>
        </p:nvSpPr>
        <p:spPr bwMode="auto">
          <a:xfrm>
            <a:off x="7262813" y="3783013"/>
            <a:ext cx="554037" cy="403225"/>
          </a:xfrm>
          <a:custGeom>
            <a:avLst/>
            <a:gdLst>
              <a:gd name="T0" fmla="*/ 2147483647 w 367"/>
              <a:gd name="T1" fmla="*/ 2147483647 h 290"/>
              <a:gd name="T2" fmla="*/ 2147483647 w 367"/>
              <a:gd name="T3" fmla="*/ 2147483647 h 290"/>
              <a:gd name="T4" fmla="*/ 2147483647 w 367"/>
              <a:gd name="T5" fmla="*/ 2147483647 h 290"/>
              <a:gd name="T6" fmla="*/ 2147483647 w 367"/>
              <a:gd name="T7" fmla="*/ 2147483647 h 290"/>
              <a:gd name="T8" fmla="*/ 2147483647 w 367"/>
              <a:gd name="T9" fmla="*/ 2147483647 h 290"/>
              <a:gd name="T10" fmla="*/ 2147483647 w 367"/>
              <a:gd name="T11" fmla="*/ 2147483647 h 290"/>
              <a:gd name="T12" fmla="*/ 2147483647 w 367"/>
              <a:gd name="T13" fmla="*/ 2147483647 h 290"/>
              <a:gd name="T14" fmla="*/ 2147483647 w 367"/>
              <a:gd name="T15" fmla="*/ 2147483647 h 290"/>
              <a:gd name="T16" fmla="*/ 2147483647 w 367"/>
              <a:gd name="T17" fmla="*/ 2147483647 h 290"/>
              <a:gd name="T18" fmla="*/ 2147483647 w 367"/>
              <a:gd name="T19" fmla="*/ 2147483647 h 290"/>
              <a:gd name="T20" fmla="*/ 2147483647 w 367"/>
              <a:gd name="T21" fmla="*/ 2147483647 h 290"/>
              <a:gd name="T22" fmla="*/ 2147483647 w 367"/>
              <a:gd name="T23" fmla="*/ 2147483647 h 290"/>
              <a:gd name="T24" fmla="*/ 2147483647 w 367"/>
              <a:gd name="T25" fmla="*/ 2147483647 h 290"/>
              <a:gd name="T26" fmla="*/ 2147483647 w 367"/>
              <a:gd name="T27" fmla="*/ 2147483647 h 290"/>
              <a:gd name="T28" fmla="*/ 2147483647 w 367"/>
              <a:gd name="T29" fmla="*/ 2147483647 h 290"/>
              <a:gd name="T30" fmla="*/ 2147483647 w 367"/>
              <a:gd name="T31" fmla="*/ 2147483647 h 290"/>
              <a:gd name="T32" fmla="*/ 0 w 367"/>
              <a:gd name="T33" fmla="*/ 0 h 290"/>
              <a:gd name="T34" fmla="*/ 2147483647 w 367"/>
              <a:gd name="T35" fmla="*/ 2147483647 h 290"/>
              <a:gd name="T36" fmla="*/ 2147483647 w 367"/>
              <a:gd name="T37" fmla="*/ 2147483647 h 290"/>
              <a:gd name="T38" fmla="*/ 2147483647 w 367"/>
              <a:gd name="T39" fmla="*/ 2147483647 h 290"/>
              <a:gd name="T40" fmla="*/ 2147483647 w 367"/>
              <a:gd name="T41" fmla="*/ 2147483647 h 290"/>
              <a:gd name="T42" fmla="*/ 2147483647 w 367"/>
              <a:gd name="T43" fmla="*/ 2147483647 h 290"/>
              <a:gd name="T44" fmla="*/ 2147483647 w 367"/>
              <a:gd name="T45" fmla="*/ 2147483647 h 290"/>
              <a:gd name="T46" fmla="*/ 2147483647 w 367"/>
              <a:gd name="T47" fmla="*/ 2147483647 h 2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7"/>
              <a:gd name="T73" fmla="*/ 0 h 290"/>
              <a:gd name="T74" fmla="*/ 367 w 367"/>
              <a:gd name="T75" fmla="*/ 290 h 2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7" h="290">
                <a:moveTo>
                  <a:pt x="206" y="278"/>
                </a:moveTo>
                <a:lnTo>
                  <a:pt x="196" y="231"/>
                </a:lnTo>
                <a:lnTo>
                  <a:pt x="196" y="207"/>
                </a:lnTo>
                <a:lnTo>
                  <a:pt x="196" y="192"/>
                </a:lnTo>
                <a:lnTo>
                  <a:pt x="191" y="177"/>
                </a:lnTo>
                <a:lnTo>
                  <a:pt x="181" y="157"/>
                </a:lnTo>
                <a:lnTo>
                  <a:pt x="165" y="138"/>
                </a:lnTo>
                <a:lnTo>
                  <a:pt x="155" y="129"/>
                </a:lnTo>
                <a:lnTo>
                  <a:pt x="140" y="118"/>
                </a:lnTo>
                <a:lnTo>
                  <a:pt x="124" y="104"/>
                </a:lnTo>
                <a:lnTo>
                  <a:pt x="103" y="89"/>
                </a:lnTo>
                <a:lnTo>
                  <a:pt x="83" y="74"/>
                </a:lnTo>
                <a:lnTo>
                  <a:pt x="72" y="60"/>
                </a:lnTo>
                <a:lnTo>
                  <a:pt x="62" y="45"/>
                </a:lnTo>
                <a:lnTo>
                  <a:pt x="41" y="30"/>
                </a:lnTo>
                <a:lnTo>
                  <a:pt x="35" y="15"/>
                </a:lnTo>
                <a:lnTo>
                  <a:pt x="0" y="0"/>
                </a:lnTo>
                <a:lnTo>
                  <a:pt x="88" y="5"/>
                </a:lnTo>
                <a:lnTo>
                  <a:pt x="212" y="25"/>
                </a:lnTo>
                <a:lnTo>
                  <a:pt x="253" y="104"/>
                </a:lnTo>
                <a:lnTo>
                  <a:pt x="367" y="172"/>
                </a:lnTo>
                <a:lnTo>
                  <a:pt x="279" y="203"/>
                </a:lnTo>
                <a:lnTo>
                  <a:pt x="227" y="290"/>
                </a:lnTo>
                <a:lnTo>
                  <a:pt x="206" y="278"/>
                </a:lnTo>
                <a:close/>
              </a:path>
            </a:pathLst>
          </a:custGeom>
          <a:solidFill>
            <a:schemeClr val="bg1"/>
          </a:solidFill>
          <a:ln w="7938">
            <a:noFill/>
            <a:prstDash val="solid"/>
            <a:round/>
            <a:headEnd/>
            <a:tailEnd/>
          </a:ln>
        </p:spPr>
        <p:txBody>
          <a:bodyPr/>
          <a:lstStyle/>
          <a:p>
            <a:endParaRPr lang="en-GB"/>
          </a:p>
        </p:txBody>
      </p:sp>
      <p:sp>
        <p:nvSpPr>
          <p:cNvPr id="9255" name="Freeform 38"/>
          <p:cNvSpPr>
            <a:spLocks/>
          </p:cNvSpPr>
          <p:nvPr/>
        </p:nvSpPr>
        <p:spPr bwMode="auto">
          <a:xfrm>
            <a:off x="4545013" y="4886325"/>
            <a:ext cx="47625" cy="47625"/>
          </a:xfrm>
          <a:custGeom>
            <a:avLst/>
            <a:gdLst>
              <a:gd name="T0" fmla="*/ 2147483647 w 53"/>
              <a:gd name="T1" fmla="*/ 2147483647 h 40"/>
              <a:gd name="T2" fmla="*/ 2147483647 w 53"/>
              <a:gd name="T3" fmla="*/ 0 h 40"/>
              <a:gd name="T4" fmla="*/ 0 w 53"/>
              <a:gd name="T5" fmla="*/ 2147483647 h 40"/>
              <a:gd name="T6" fmla="*/ 2147483647 w 53"/>
              <a:gd name="T7" fmla="*/ 2147483647 h 40"/>
              <a:gd name="T8" fmla="*/ 2147483647 w 53"/>
              <a:gd name="T9" fmla="*/ 2147483647 h 40"/>
              <a:gd name="T10" fmla="*/ 0 60000 65536"/>
              <a:gd name="T11" fmla="*/ 0 60000 65536"/>
              <a:gd name="T12" fmla="*/ 0 60000 65536"/>
              <a:gd name="T13" fmla="*/ 0 60000 65536"/>
              <a:gd name="T14" fmla="*/ 0 60000 65536"/>
              <a:gd name="T15" fmla="*/ 0 w 53"/>
              <a:gd name="T16" fmla="*/ 0 h 40"/>
              <a:gd name="T17" fmla="*/ 53 w 53"/>
              <a:gd name="T18" fmla="*/ 40 h 40"/>
            </a:gdLst>
            <a:ahLst/>
            <a:cxnLst>
              <a:cxn ang="T10">
                <a:pos x="T0" y="T1"/>
              </a:cxn>
              <a:cxn ang="T11">
                <a:pos x="T2" y="T3"/>
              </a:cxn>
              <a:cxn ang="T12">
                <a:pos x="T4" y="T5"/>
              </a:cxn>
              <a:cxn ang="T13">
                <a:pos x="T6" y="T7"/>
              </a:cxn>
              <a:cxn ang="T14">
                <a:pos x="T8" y="T9"/>
              </a:cxn>
            </a:cxnLst>
            <a:rect l="T15" t="T16" r="T17" b="T18"/>
            <a:pathLst>
              <a:path w="53" h="40">
                <a:moveTo>
                  <a:pt x="53" y="12"/>
                </a:moveTo>
                <a:lnTo>
                  <a:pt x="12" y="0"/>
                </a:lnTo>
                <a:lnTo>
                  <a:pt x="0" y="20"/>
                </a:lnTo>
                <a:lnTo>
                  <a:pt x="12" y="40"/>
                </a:lnTo>
                <a:lnTo>
                  <a:pt x="53" y="12"/>
                </a:lnTo>
                <a:close/>
              </a:path>
            </a:pathLst>
          </a:custGeom>
          <a:solidFill>
            <a:schemeClr val="bg1"/>
          </a:solidFill>
          <a:ln w="7938">
            <a:noFill/>
            <a:prstDash val="solid"/>
            <a:round/>
            <a:headEnd/>
            <a:tailEnd/>
          </a:ln>
        </p:spPr>
        <p:txBody>
          <a:bodyPr/>
          <a:lstStyle/>
          <a:p>
            <a:endParaRPr lang="en-GB"/>
          </a:p>
        </p:txBody>
      </p:sp>
      <p:sp>
        <p:nvSpPr>
          <p:cNvPr id="9256" name="Freeform 39"/>
          <p:cNvSpPr>
            <a:spLocks/>
          </p:cNvSpPr>
          <p:nvPr/>
        </p:nvSpPr>
        <p:spPr bwMode="auto">
          <a:xfrm>
            <a:off x="4348163" y="1681163"/>
            <a:ext cx="836612" cy="727075"/>
          </a:xfrm>
          <a:custGeom>
            <a:avLst/>
            <a:gdLst>
              <a:gd name="T0" fmla="*/ 2147483647 w 555"/>
              <a:gd name="T1" fmla="*/ 2147483647 h 525"/>
              <a:gd name="T2" fmla="*/ 2147483647 w 555"/>
              <a:gd name="T3" fmla="*/ 2147483647 h 525"/>
              <a:gd name="T4" fmla="*/ 2147483647 w 555"/>
              <a:gd name="T5" fmla="*/ 2147483647 h 525"/>
              <a:gd name="T6" fmla="*/ 2147483647 w 555"/>
              <a:gd name="T7" fmla="*/ 2147483647 h 525"/>
              <a:gd name="T8" fmla="*/ 2147483647 w 555"/>
              <a:gd name="T9" fmla="*/ 2147483647 h 525"/>
              <a:gd name="T10" fmla="*/ 2147483647 w 555"/>
              <a:gd name="T11" fmla="*/ 2147483647 h 525"/>
              <a:gd name="T12" fmla="*/ 2147483647 w 555"/>
              <a:gd name="T13" fmla="*/ 2147483647 h 525"/>
              <a:gd name="T14" fmla="*/ 2147483647 w 555"/>
              <a:gd name="T15" fmla="*/ 2147483647 h 525"/>
              <a:gd name="T16" fmla="*/ 2147483647 w 555"/>
              <a:gd name="T17" fmla="*/ 2147483647 h 525"/>
              <a:gd name="T18" fmla="*/ 2147483647 w 555"/>
              <a:gd name="T19" fmla="*/ 2147483647 h 525"/>
              <a:gd name="T20" fmla="*/ 2147483647 w 555"/>
              <a:gd name="T21" fmla="*/ 2147483647 h 525"/>
              <a:gd name="T22" fmla="*/ 2147483647 w 555"/>
              <a:gd name="T23" fmla="*/ 2147483647 h 525"/>
              <a:gd name="T24" fmla="*/ 2147483647 w 555"/>
              <a:gd name="T25" fmla="*/ 2147483647 h 525"/>
              <a:gd name="T26" fmla="*/ 2147483647 w 555"/>
              <a:gd name="T27" fmla="*/ 2147483647 h 525"/>
              <a:gd name="T28" fmla="*/ 2147483647 w 555"/>
              <a:gd name="T29" fmla="*/ 2147483647 h 525"/>
              <a:gd name="T30" fmla="*/ 2147483647 w 555"/>
              <a:gd name="T31" fmla="*/ 2147483647 h 525"/>
              <a:gd name="T32" fmla="*/ 2147483647 w 555"/>
              <a:gd name="T33" fmla="*/ 2147483647 h 525"/>
              <a:gd name="T34" fmla="*/ 2147483647 w 555"/>
              <a:gd name="T35" fmla="*/ 2147483647 h 525"/>
              <a:gd name="T36" fmla="*/ 2147483647 w 555"/>
              <a:gd name="T37" fmla="*/ 2147483647 h 525"/>
              <a:gd name="T38" fmla="*/ 2147483647 w 555"/>
              <a:gd name="T39" fmla="*/ 2147483647 h 525"/>
              <a:gd name="T40" fmla="*/ 2147483647 w 555"/>
              <a:gd name="T41" fmla="*/ 2147483647 h 525"/>
              <a:gd name="T42" fmla="*/ 2147483647 w 555"/>
              <a:gd name="T43" fmla="*/ 2147483647 h 525"/>
              <a:gd name="T44" fmla="*/ 2147483647 w 555"/>
              <a:gd name="T45" fmla="*/ 2147483647 h 525"/>
              <a:gd name="T46" fmla="*/ 2147483647 w 555"/>
              <a:gd name="T47" fmla="*/ 2147483647 h 525"/>
              <a:gd name="T48" fmla="*/ 2147483647 w 555"/>
              <a:gd name="T49" fmla="*/ 2147483647 h 525"/>
              <a:gd name="T50" fmla="*/ 2147483647 w 555"/>
              <a:gd name="T51" fmla="*/ 2147483647 h 525"/>
              <a:gd name="T52" fmla="*/ 2147483647 w 555"/>
              <a:gd name="T53" fmla="*/ 2147483647 h 525"/>
              <a:gd name="T54" fmla="*/ 2147483647 w 555"/>
              <a:gd name="T55" fmla="*/ 2147483647 h 525"/>
              <a:gd name="T56" fmla="*/ 2147483647 w 555"/>
              <a:gd name="T57" fmla="*/ 2147483647 h 525"/>
              <a:gd name="T58" fmla="*/ 2147483647 w 555"/>
              <a:gd name="T59" fmla="*/ 2147483647 h 525"/>
              <a:gd name="T60" fmla="*/ 2147483647 w 555"/>
              <a:gd name="T61" fmla="*/ 2147483647 h 525"/>
              <a:gd name="T62" fmla="*/ 2147483647 w 555"/>
              <a:gd name="T63" fmla="*/ 2147483647 h 525"/>
              <a:gd name="T64" fmla="*/ 2147483647 w 555"/>
              <a:gd name="T65" fmla="*/ 2147483647 h 525"/>
              <a:gd name="T66" fmla="*/ 2147483647 w 555"/>
              <a:gd name="T67" fmla="*/ 2147483647 h 525"/>
              <a:gd name="T68" fmla="*/ 2147483647 w 555"/>
              <a:gd name="T69" fmla="*/ 2147483647 h 525"/>
              <a:gd name="T70" fmla="*/ 2147483647 w 555"/>
              <a:gd name="T71" fmla="*/ 2147483647 h 525"/>
              <a:gd name="T72" fmla="*/ 2147483647 w 555"/>
              <a:gd name="T73" fmla="*/ 2147483647 h 525"/>
              <a:gd name="T74" fmla="*/ 2147483647 w 555"/>
              <a:gd name="T75" fmla="*/ 2147483647 h 525"/>
              <a:gd name="T76" fmla="*/ 2147483647 w 555"/>
              <a:gd name="T77" fmla="*/ 2147483647 h 525"/>
              <a:gd name="T78" fmla="*/ 2147483647 w 555"/>
              <a:gd name="T79" fmla="*/ 2147483647 h 525"/>
              <a:gd name="T80" fmla="*/ 2147483647 w 555"/>
              <a:gd name="T81" fmla="*/ 2147483647 h 525"/>
              <a:gd name="T82" fmla="*/ 2147483647 w 555"/>
              <a:gd name="T83" fmla="*/ 2147483647 h 525"/>
              <a:gd name="T84" fmla="*/ 0 w 555"/>
              <a:gd name="T85" fmla="*/ 2147483647 h 525"/>
              <a:gd name="T86" fmla="*/ 2147483647 w 555"/>
              <a:gd name="T87" fmla="*/ 2147483647 h 525"/>
              <a:gd name="T88" fmla="*/ 2147483647 w 555"/>
              <a:gd name="T89" fmla="*/ 2147483647 h 525"/>
              <a:gd name="T90" fmla="*/ 2147483647 w 555"/>
              <a:gd name="T91" fmla="*/ 2147483647 h 525"/>
              <a:gd name="T92" fmla="*/ 2147483647 w 555"/>
              <a:gd name="T93" fmla="*/ 2147483647 h 5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5"/>
              <a:gd name="T142" fmla="*/ 0 h 525"/>
              <a:gd name="T143" fmla="*/ 555 w 555"/>
              <a:gd name="T144" fmla="*/ 525 h 5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5" h="525">
                <a:moveTo>
                  <a:pt x="37" y="0"/>
                </a:moveTo>
                <a:lnTo>
                  <a:pt x="550" y="0"/>
                </a:lnTo>
                <a:lnTo>
                  <a:pt x="555" y="59"/>
                </a:lnTo>
                <a:lnTo>
                  <a:pt x="555" y="64"/>
                </a:lnTo>
                <a:lnTo>
                  <a:pt x="550" y="74"/>
                </a:lnTo>
                <a:lnTo>
                  <a:pt x="550" y="79"/>
                </a:lnTo>
                <a:lnTo>
                  <a:pt x="545" y="88"/>
                </a:lnTo>
                <a:lnTo>
                  <a:pt x="534" y="98"/>
                </a:lnTo>
                <a:lnTo>
                  <a:pt x="524" y="98"/>
                </a:lnTo>
                <a:lnTo>
                  <a:pt x="518" y="98"/>
                </a:lnTo>
                <a:lnTo>
                  <a:pt x="518" y="103"/>
                </a:lnTo>
                <a:lnTo>
                  <a:pt x="524" y="117"/>
                </a:lnTo>
                <a:lnTo>
                  <a:pt x="524" y="133"/>
                </a:lnTo>
                <a:lnTo>
                  <a:pt x="529" y="152"/>
                </a:lnTo>
                <a:lnTo>
                  <a:pt x="534" y="162"/>
                </a:lnTo>
                <a:lnTo>
                  <a:pt x="545" y="180"/>
                </a:lnTo>
                <a:lnTo>
                  <a:pt x="545" y="196"/>
                </a:lnTo>
                <a:lnTo>
                  <a:pt x="540" y="205"/>
                </a:lnTo>
                <a:lnTo>
                  <a:pt x="548" y="222"/>
                </a:lnTo>
                <a:lnTo>
                  <a:pt x="534" y="246"/>
                </a:lnTo>
                <a:lnTo>
                  <a:pt x="524" y="255"/>
                </a:lnTo>
                <a:lnTo>
                  <a:pt x="518" y="260"/>
                </a:lnTo>
                <a:lnTo>
                  <a:pt x="503" y="265"/>
                </a:lnTo>
                <a:lnTo>
                  <a:pt x="498" y="265"/>
                </a:lnTo>
                <a:lnTo>
                  <a:pt x="498" y="271"/>
                </a:lnTo>
                <a:lnTo>
                  <a:pt x="503" y="285"/>
                </a:lnTo>
                <a:lnTo>
                  <a:pt x="503" y="294"/>
                </a:lnTo>
                <a:lnTo>
                  <a:pt x="493" y="294"/>
                </a:lnTo>
                <a:lnTo>
                  <a:pt x="487" y="299"/>
                </a:lnTo>
                <a:lnTo>
                  <a:pt x="493" y="309"/>
                </a:lnTo>
                <a:lnTo>
                  <a:pt x="498" y="324"/>
                </a:lnTo>
                <a:lnTo>
                  <a:pt x="498" y="334"/>
                </a:lnTo>
                <a:lnTo>
                  <a:pt x="503" y="349"/>
                </a:lnTo>
                <a:lnTo>
                  <a:pt x="498" y="368"/>
                </a:lnTo>
                <a:lnTo>
                  <a:pt x="487" y="388"/>
                </a:lnTo>
                <a:lnTo>
                  <a:pt x="477" y="393"/>
                </a:lnTo>
                <a:lnTo>
                  <a:pt x="477" y="388"/>
                </a:lnTo>
                <a:lnTo>
                  <a:pt x="472" y="378"/>
                </a:lnTo>
                <a:lnTo>
                  <a:pt x="467" y="368"/>
                </a:lnTo>
                <a:lnTo>
                  <a:pt x="456" y="373"/>
                </a:lnTo>
                <a:lnTo>
                  <a:pt x="435" y="363"/>
                </a:lnTo>
                <a:lnTo>
                  <a:pt x="426" y="368"/>
                </a:lnTo>
                <a:lnTo>
                  <a:pt x="420" y="359"/>
                </a:lnTo>
                <a:lnTo>
                  <a:pt x="415" y="354"/>
                </a:lnTo>
                <a:lnTo>
                  <a:pt x="409" y="339"/>
                </a:lnTo>
                <a:lnTo>
                  <a:pt x="409" y="329"/>
                </a:lnTo>
                <a:lnTo>
                  <a:pt x="409" y="319"/>
                </a:lnTo>
                <a:lnTo>
                  <a:pt x="409" y="309"/>
                </a:lnTo>
                <a:lnTo>
                  <a:pt x="399" y="314"/>
                </a:lnTo>
                <a:lnTo>
                  <a:pt x="394" y="319"/>
                </a:lnTo>
                <a:lnTo>
                  <a:pt x="399" y="329"/>
                </a:lnTo>
                <a:lnTo>
                  <a:pt x="404" y="334"/>
                </a:lnTo>
                <a:lnTo>
                  <a:pt x="404" y="344"/>
                </a:lnTo>
                <a:lnTo>
                  <a:pt x="404" y="354"/>
                </a:lnTo>
                <a:lnTo>
                  <a:pt x="399" y="368"/>
                </a:lnTo>
                <a:lnTo>
                  <a:pt x="394" y="378"/>
                </a:lnTo>
                <a:lnTo>
                  <a:pt x="374" y="388"/>
                </a:lnTo>
                <a:lnTo>
                  <a:pt x="358" y="393"/>
                </a:lnTo>
                <a:lnTo>
                  <a:pt x="348" y="388"/>
                </a:lnTo>
                <a:lnTo>
                  <a:pt x="342" y="398"/>
                </a:lnTo>
                <a:lnTo>
                  <a:pt x="327" y="412"/>
                </a:lnTo>
                <a:lnTo>
                  <a:pt x="316" y="423"/>
                </a:lnTo>
                <a:lnTo>
                  <a:pt x="311" y="432"/>
                </a:lnTo>
                <a:lnTo>
                  <a:pt x="301" y="441"/>
                </a:lnTo>
                <a:lnTo>
                  <a:pt x="290" y="451"/>
                </a:lnTo>
                <a:lnTo>
                  <a:pt x="280" y="471"/>
                </a:lnTo>
                <a:lnTo>
                  <a:pt x="269" y="482"/>
                </a:lnTo>
                <a:lnTo>
                  <a:pt x="260" y="491"/>
                </a:lnTo>
                <a:lnTo>
                  <a:pt x="244" y="496"/>
                </a:lnTo>
                <a:lnTo>
                  <a:pt x="228" y="505"/>
                </a:lnTo>
                <a:lnTo>
                  <a:pt x="218" y="510"/>
                </a:lnTo>
                <a:lnTo>
                  <a:pt x="208" y="515"/>
                </a:lnTo>
                <a:lnTo>
                  <a:pt x="192" y="520"/>
                </a:lnTo>
                <a:lnTo>
                  <a:pt x="182" y="525"/>
                </a:lnTo>
                <a:lnTo>
                  <a:pt x="161" y="520"/>
                </a:lnTo>
                <a:lnTo>
                  <a:pt x="155" y="520"/>
                </a:lnTo>
                <a:lnTo>
                  <a:pt x="145" y="520"/>
                </a:lnTo>
                <a:lnTo>
                  <a:pt x="130" y="520"/>
                </a:lnTo>
                <a:lnTo>
                  <a:pt x="120" y="515"/>
                </a:lnTo>
                <a:lnTo>
                  <a:pt x="120" y="505"/>
                </a:lnTo>
                <a:lnTo>
                  <a:pt x="125" y="496"/>
                </a:lnTo>
                <a:lnTo>
                  <a:pt x="125" y="491"/>
                </a:lnTo>
                <a:lnTo>
                  <a:pt x="114" y="491"/>
                </a:lnTo>
                <a:lnTo>
                  <a:pt x="109" y="491"/>
                </a:lnTo>
                <a:lnTo>
                  <a:pt x="99" y="487"/>
                </a:lnTo>
                <a:lnTo>
                  <a:pt x="89" y="487"/>
                </a:lnTo>
                <a:lnTo>
                  <a:pt x="73" y="471"/>
                </a:lnTo>
                <a:lnTo>
                  <a:pt x="42" y="451"/>
                </a:lnTo>
                <a:lnTo>
                  <a:pt x="37" y="437"/>
                </a:lnTo>
                <a:lnTo>
                  <a:pt x="31" y="423"/>
                </a:lnTo>
                <a:lnTo>
                  <a:pt x="31" y="412"/>
                </a:lnTo>
                <a:lnTo>
                  <a:pt x="37" y="388"/>
                </a:lnTo>
                <a:lnTo>
                  <a:pt x="42" y="382"/>
                </a:lnTo>
                <a:lnTo>
                  <a:pt x="52" y="373"/>
                </a:lnTo>
                <a:lnTo>
                  <a:pt x="58" y="363"/>
                </a:lnTo>
                <a:lnTo>
                  <a:pt x="68" y="354"/>
                </a:lnTo>
                <a:lnTo>
                  <a:pt x="73" y="344"/>
                </a:lnTo>
                <a:lnTo>
                  <a:pt x="68" y="339"/>
                </a:lnTo>
                <a:lnTo>
                  <a:pt x="58" y="344"/>
                </a:lnTo>
                <a:lnTo>
                  <a:pt x="52" y="349"/>
                </a:lnTo>
                <a:lnTo>
                  <a:pt x="42" y="354"/>
                </a:lnTo>
                <a:lnTo>
                  <a:pt x="31" y="359"/>
                </a:lnTo>
                <a:lnTo>
                  <a:pt x="26" y="363"/>
                </a:lnTo>
                <a:lnTo>
                  <a:pt x="17" y="368"/>
                </a:lnTo>
                <a:lnTo>
                  <a:pt x="11" y="363"/>
                </a:lnTo>
                <a:lnTo>
                  <a:pt x="6" y="359"/>
                </a:lnTo>
                <a:lnTo>
                  <a:pt x="11" y="349"/>
                </a:lnTo>
                <a:lnTo>
                  <a:pt x="11" y="334"/>
                </a:lnTo>
                <a:lnTo>
                  <a:pt x="17" y="319"/>
                </a:lnTo>
                <a:lnTo>
                  <a:pt x="21" y="304"/>
                </a:lnTo>
                <a:lnTo>
                  <a:pt x="26" y="294"/>
                </a:lnTo>
                <a:lnTo>
                  <a:pt x="31" y="285"/>
                </a:lnTo>
                <a:lnTo>
                  <a:pt x="37" y="275"/>
                </a:lnTo>
                <a:lnTo>
                  <a:pt x="47" y="265"/>
                </a:lnTo>
                <a:lnTo>
                  <a:pt x="52" y="260"/>
                </a:lnTo>
                <a:lnTo>
                  <a:pt x="58" y="246"/>
                </a:lnTo>
                <a:lnTo>
                  <a:pt x="58" y="240"/>
                </a:lnTo>
                <a:lnTo>
                  <a:pt x="52" y="235"/>
                </a:lnTo>
                <a:lnTo>
                  <a:pt x="47" y="226"/>
                </a:lnTo>
                <a:lnTo>
                  <a:pt x="42" y="221"/>
                </a:lnTo>
                <a:lnTo>
                  <a:pt x="42" y="216"/>
                </a:lnTo>
                <a:lnTo>
                  <a:pt x="37" y="221"/>
                </a:lnTo>
                <a:lnTo>
                  <a:pt x="26" y="226"/>
                </a:lnTo>
                <a:lnTo>
                  <a:pt x="21" y="230"/>
                </a:lnTo>
                <a:lnTo>
                  <a:pt x="17" y="226"/>
                </a:lnTo>
                <a:lnTo>
                  <a:pt x="11" y="216"/>
                </a:lnTo>
                <a:lnTo>
                  <a:pt x="6" y="206"/>
                </a:lnTo>
                <a:lnTo>
                  <a:pt x="0" y="201"/>
                </a:lnTo>
                <a:lnTo>
                  <a:pt x="0" y="181"/>
                </a:lnTo>
                <a:lnTo>
                  <a:pt x="0" y="171"/>
                </a:lnTo>
                <a:lnTo>
                  <a:pt x="6" y="167"/>
                </a:lnTo>
                <a:lnTo>
                  <a:pt x="11" y="152"/>
                </a:lnTo>
                <a:lnTo>
                  <a:pt x="17" y="147"/>
                </a:lnTo>
                <a:lnTo>
                  <a:pt x="21" y="138"/>
                </a:lnTo>
                <a:lnTo>
                  <a:pt x="17" y="133"/>
                </a:lnTo>
                <a:lnTo>
                  <a:pt x="11" y="123"/>
                </a:lnTo>
                <a:lnTo>
                  <a:pt x="6" y="108"/>
                </a:lnTo>
                <a:lnTo>
                  <a:pt x="6" y="98"/>
                </a:lnTo>
                <a:lnTo>
                  <a:pt x="11" y="83"/>
                </a:lnTo>
                <a:lnTo>
                  <a:pt x="17" y="74"/>
                </a:lnTo>
                <a:lnTo>
                  <a:pt x="21" y="69"/>
                </a:lnTo>
                <a:lnTo>
                  <a:pt x="31" y="64"/>
                </a:lnTo>
                <a:lnTo>
                  <a:pt x="37" y="0"/>
                </a:lnTo>
                <a:close/>
              </a:path>
            </a:pathLst>
          </a:custGeom>
          <a:solidFill>
            <a:srgbClr val="FFFFFF"/>
          </a:solidFill>
          <a:ln w="7938">
            <a:noFill/>
            <a:prstDash val="solid"/>
            <a:round/>
            <a:headEnd/>
            <a:tailEnd/>
          </a:ln>
        </p:spPr>
        <p:txBody>
          <a:bodyPr/>
          <a:lstStyle/>
          <a:p>
            <a:endParaRPr lang="en-GB"/>
          </a:p>
        </p:txBody>
      </p:sp>
      <p:sp>
        <p:nvSpPr>
          <p:cNvPr id="9257" name="Freeform 40"/>
          <p:cNvSpPr>
            <a:spLocks/>
          </p:cNvSpPr>
          <p:nvPr/>
        </p:nvSpPr>
        <p:spPr bwMode="auto">
          <a:xfrm>
            <a:off x="4068763" y="3087688"/>
            <a:ext cx="511175" cy="496887"/>
          </a:xfrm>
          <a:custGeom>
            <a:avLst/>
            <a:gdLst>
              <a:gd name="T0" fmla="*/ 2147483647 w 339"/>
              <a:gd name="T1" fmla="*/ 2147483647 h 359"/>
              <a:gd name="T2" fmla="*/ 2147483647 w 339"/>
              <a:gd name="T3" fmla="*/ 2147483647 h 359"/>
              <a:gd name="T4" fmla="*/ 2147483647 w 339"/>
              <a:gd name="T5" fmla="*/ 2147483647 h 359"/>
              <a:gd name="T6" fmla="*/ 2147483647 w 339"/>
              <a:gd name="T7" fmla="*/ 2147483647 h 359"/>
              <a:gd name="T8" fmla="*/ 2147483647 w 339"/>
              <a:gd name="T9" fmla="*/ 2147483647 h 359"/>
              <a:gd name="T10" fmla="*/ 2147483647 w 339"/>
              <a:gd name="T11" fmla="*/ 2147483647 h 359"/>
              <a:gd name="T12" fmla="*/ 2147483647 w 339"/>
              <a:gd name="T13" fmla="*/ 2147483647 h 359"/>
              <a:gd name="T14" fmla="*/ 2147483647 w 339"/>
              <a:gd name="T15" fmla="*/ 2147483647 h 359"/>
              <a:gd name="T16" fmla="*/ 2147483647 w 339"/>
              <a:gd name="T17" fmla="*/ 2147483647 h 359"/>
              <a:gd name="T18" fmla="*/ 2147483647 w 339"/>
              <a:gd name="T19" fmla="*/ 2147483647 h 359"/>
              <a:gd name="T20" fmla="*/ 2147483647 w 339"/>
              <a:gd name="T21" fmla="*/ 2147483647 h 359"/>
              <a:gd name="T22" fmla="*/ 2147483647 w 339"/>
              <a:gd name="T23" fmla="*/ 2147483647 h 359"/>
              <a:gd name="T24" fmla="*/ 2147483647 w 339"/>
              <a:gd name="T25" fmla="*/ 2147483647 h 359"/>
              <a:gd name="T26" fmla="*/ 2147483647 w 339"/>
              <a:gd name="T27" fmla="*/ 2147483647 h 359"/>
              <a:gd name="T28" fmla="*/ 2147483647 w 339"/>
              <a:gd name="T29" fmla="*/ 2147483647 h 359"/>
              <a:gd name="T30" fmla="*/ 2147483647 w 339"/>
              <a:gd name="T31" fmla="*/ 2147483647 h 359"/>
              <a:gd name="T32" fmla="*/ 2147483647 w 339"/>
              <a:gd name="T33" fmla="*/ 2147483647 h 359"/>
              <a:gd name="T34" fmla="*/ 2147483647 w 339"/>
              <a:gd name="T35" fmla="*/ 2147483647 h 359"/>
              <a:gd name="T36" fmla="*/ 2147483647 w 339"/>
              <a:gd name="T37" fmla="*/ 2147483647 h 359"/>
              <a:gd name="T38" fmla="*/ 2147483647 w 339"/>
              <a:gd name="T39" fmla="*/ 2147483647 h 359"/>
              <a:gd name="T40" fmla="*/ 2147483647 w 339"/>
              <a:gd name="T41" fmla="*/ 2147483647 h 359"/>
              <a:gd name="T42" fmla="*/ 2147483647 w 339"/>
              <a:gd name="T43" fmla="*/ 2147483647 h 359"/>
              <a:gd name="T44" fmla="*/ 2147483647 w 339"/>
              <a:gd name="T45" fmla="*/ 2147483647 h 359"/>
              <a:gd name="T46" fmla="*/ 2147483647 w 339"/>
              <a:gd name="T47" fmla="*/ 2147483647 h 359"/>
              <a:gd name="T48" fmla="*/ 2147483647 w 339"/>
              <a:gd name="T49" fmla="*/ 0 h 359"/>
              <a:gd name="T50" fmla="*/ 2147483647 w 339"/>
              <a:gd name="T51" fmla="*/ 2147483647 h 359"/>
              <a:gd name="T52" fmla="*/ 2147483647 w 339"/>
              <a:gd name="T53" fmla="*/ 2147483647 h 359"/>
              <a:gd name="T54" fmla="*/ 2147483647 w 339"/>
              <a:gd name="T55" fmla="*/ 2147483647 h 359"/>
              <a:gd name="T56" fmla="*/ 2147483647 w 339"/>
              <a:gd name="T57" fmla="*/ 2147483647 h 359"/>
              <a:gd name="T58" fmla="*/ 2147483647 w 339"/>
              <a:gd name="T59" fmla="*/ 2147483647 h 359"/>
              <a:gd name="T60" fmla="*/ 2147483647 w 339"/>
              <a:gd name="T61" fmla="*/ 2147483647 h 359"/>
              <a:gd name="T62" fmla="*/ 2147483647 w 339"/>
              <a:gd name="T63" fmla="*/ 2147483647 h 359"/>
              <a:gd name="T64" fmla="*/ 2147483647 w 339"/>
              <a:gd name="T65" fmla="*/ 2147483647 h 359"/>
              <a:gd name="T66" fmla="*/ 2147483647 w 339"/>
              <a:gd name="T67" fmla="*/ 2147483647 h 359"/>
              <a:gd name="T68" fmla="*/ 2147483647 w 339"/>
              <a:gd name="T69" fmla="*/ 2147483647 h 359"/>
              <a:gd name="T70" fmla="*/ 2147483647 w 339"/>
              <a:gd name="T71" fmla="*/ 2147483647 h 359"/>
              <a:gd name="T72" fmla="*/ 2147483647 w 339"/>
              <a:gd name="T73" fmla="*/ 2147483647 h 359"/>
              <a:gd name="T74" fmla="*/ 2147483647 w 339"/>
              <a:gd name="T75" fmla="*/ 2147483647 h 359"/>
              <a:gd name="T76" fmla="*/ 2147483647 w 339"/>
              <a:gd name="T77" fmla="*/ 2147483647 h 359"/>
              <a:gd name="T78" fmla="*/ 2147483647 w 339"/>
              <a:gd name="T79" fmla="*/ 2147483647 h 359"/>
              <a:gd name="T80" fmla="*/ 2147483647 w 339"/>
              <a:gd name="T81" fmla="*/ 2147483647 h 359"/>
              <a:gd name="T82" fmla="*/ 2147483647 w 339"/>
              <a:gd name="T83" fmla="*/ 2147483647 h 359"/>
              <a:gd name="T84" fmla="*/ 2147483647 w 339"/>
              <a:gd name="T85" fmla="*/ 2147483647 h 359"/>
              <a:gd name="T86" fmla="*/ 2147483647 w 339"/>
              <a:gd name="T87" fmla="*/ 2147483647 h 359"/>
              <a:gd name="T88" fmla="*/ 2147483647 w 339"/>
              <a:gd name="T89" fmla="*/ 2147483647 h 359"/>
              <a:gd name="T90" fmla="*/ 2147483647 w 339"/>
              <a:gd name="T91" fmla="*/ 2147483647 h 359"/>
              <a:gd name="T92" fmla="*/ 2147483647 w 339"/>
              <a:gd name="T93" fmla="*/ 2147483647 h 359"/>
              <a:gd name="T94" fmla="*/ 2147483647 w 339"/>
              <a:gd name="T95" fmla="*/ 2147483647 h 359"/>
              <a:gd name="T96" fmla="*/ 2147483647 w 339"/>
              <a:gd name="T97" fmla="*/ 2147483647 h 359"/>
              <a:gd name="T98" fmla="*/ 2147483647 w 339"/>
              <a:gd name="T99" fmla="*/ 2147483647 h 359"/>
              <a:gd name="T100" fmla="*/ 2147483647 w 339"/>
              <a:gd name="T101" fmla="*/ 2147483647 h 359"/>
              <a:gd name="T102" fmla="*/ 2147483647 w 339"/>
              <a:gd name="T103" fmla="*/ 2147483647 h 359"/>
              <a:gd name="T104" fmla="*/ 2147483647 w 339"/>
              <a:gd name="T105" fmla="*/ 2147483647 h 359"/>
              <a:gd name="T106" fmla="*/ 2147483647 w 339"/>
              <a:gd name="T107" fmla="*/ 2147483647 h 359"/>
              <a:gd name="T108" fmla="*/ 2147483647 w 339"/>
              <a:gd name="T109" fmla="*/ 2147483647 h 359"/>
              <a:gd name="T110" fmla="*/ 2147483647 w 339"/>
              <a:gd name="T111" fmla="*/ 2147483647 h 3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9"/>
              <a:gd name="T169" fmla="*/ 0 h 359"/>
              <a:gd name="T170" fmla="*/ 339 w 339"/>
              <a:gd name="T171" fmla="*/ 359 h 3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9" h="359">
                <a:moveTo>
                  <a:pt x="21" y="260"/>
                </a:moveTo>
                <a:lnTo>
                  <a:pt x="10" y="251"/>
                </a:lnTo>
                <a:lnTo>
                  <a:pt x="10" y="241"/>
                </a:lnTo>
                <a:lnTo>
                  <a:pt x="21" y="236"/>
                </a:lnTo>
                <a:lnTo>
                  <a:pt x="31" y="236"/>
                </a:lnTo>
                <a:lnTo>
                  <a:pt x="42" y="236"/>
                </a:lnTo>
                <a:lnTo>
                  <a:pt x="46" y="241"/>
                </a:lnTo>
                <a:lnTo>
                  <a:pt x="52" y="241"/>
                </a:lnTo>
                <a:lnTo>
                  <a:pt x="57" y="251"/>
                </a:lnTo>
                <a:lnTo>
                  <a:pt x="63" y="251"/>
                </a:lnTo>
                <a:lnTo>
                  <a:pt x="68" y="255"/>
                </a:lnTo>
                <a:lnTo>
                  <a:pt x="73" y="255"/>
                </a:lnTo>
                <a:lnTo>
                  <a:pt x="68" y="251"/>
                </a:lnTo>
                <a:lnTo>
                  <a:pt x="68" y="246"/>
                </a:lnTo>
                <a:lnTo>
                  <a:pt x="73" y="241"/>
                </a:lnTo>
                <a:lnTo>
                  <a:pt x="78" y="236"/>
                </a:lnTo>
                <a:lnTo>
                  <a:pt x="83" y="236"/>
                </a:lnTo>
                <a:lnTo>
                  <a:pt x="83" y="231"/>
                </a:lnTo>
                <a:lnTo>
                  <a:pt x="73" y="226"/>
                </a:lnTo>
                <a:lnTo>
                  <a:pt x="68" y="216"/>
                </a:lnTo>
                <a:lnTo>
                  <a:pt x="68" y="211"/>
                </a:lnTo>
                <a:lnTo>
                  <a:pt x="63" y="216"/>
                </a:lnTo>
                <a:lnTo>
                  <a:pt x="52" y="216"/>
                </a:lnTo>
                <a:lnTo>
                  <a:pt x="46" y="211"/>
                </a:lnTo>
                <a:lnTo>
                  <a:pt x="52" y="206"/>
                </a:lnTo>
                <a:lnTo>
                  <a:pt x="57" y="206"/>
                </a:lnTo>
                <a:lnTo>
                  <a:pt x="63" y="196"/>
                </a:lnTo>
                <a:lnTo>
                  <a:pt x="57" y="191"/>
                </a:lnTo>
                <a:lnTo>
                  <a:pt x="68" y="182"/>
                </a:lnTo>
                <a:lnTo>
                  <a:pt x="78" y="177"/>
                </a:lnTo>
                <a:lnTo>
                  <a:pt x="88" y="167"/>
                </a:lnTo>
                <a:lnTo>
                  <a:pt x="98" y="152"/>
                </a:lnTo>
                <a:lnTo>
                  <a:pt x="98" y="137"/>
                </a:lnTo>
                <a:lnTo>
                  <a:pt x="104" y="122"/>
                </a:lnTo>
                <a:lnTo>
                  <a:pt x="109" y="108"/>
                </a:lnTo>
                <a:lnTo>
                  <a:pt x="115" y="89"/>
                </a:lnTo>
                <a:lnTo>
                  <a:pt x="124" y="74"/>
                </a:lnTo>
                <a:lnTo>
                  <a:pt x="124" y="68"/>
                </a:lnTo>
                <a:lnTo>
                  <a:pt x="129" y="59"/>
                </a:lnTo>
                <a:lnTo>
                  <a:pt x="140" y="64"/>
                </a:lnTo>
                <a:lnTo>
                  <a:pt x="145" y="64"/>
                </a:lnTo>
                <a:lnTo>
                  <a:pt x="156" y="59"/>
                </a:lnTo>
                <a:lnTo>
                  <a:pt x="166" y="74"/>
                </a:lnTo>
                <a:lnTo>
                  <a:pt x="166" y="84"/>
                </a:lnTo>
                <a:lnTo>
                  <a:pt x="171" y="89"/>
                </a:lnTo>
                <a:lnTo>
                  <a:pt x="176" y="94"/>
                </a:lnTo>
                <a:lnTo>
                  <a:pt x="182" y="99"/>
                </a:lnTo>
                <a:lnTo>
                  <a:pt x="176" y="103"/>
                </a:lnTo>
                <a:lnTo>
                  <a:pt x="171" y="113"/>
                </a:lnTo>
                <a:lnTo>
                  <a:pt x="166" y="113"/>
                </a:lnTo>
                <a:lnTo>
                  <a:pt x="166" y="118"/>
                </a:lnTo>
                <a:lnTo>
                  <a:pt x="166" y="127"/>
                </a:lnTo>
                <a:lnTo>
                  <a:pt x="161" y="133"/>
                </a:lnTo>
                <a:lnTo>
                  <a:pt x="166" y="133"/>
                </a:lnTo>
                <a:lnTo>
                  <a:pt x="176" y="122"/>
                </a:lnTo>
                <a:lnTo>
                  <a:pt x="187" y="118"/>
                </a:lnTo>
                <a:lnTo>
                  <a:pt x="192" y="113"/>
                </a:lnTo>
                <a:lnTo>
                  <a:pt x="192" y="103"/>
                </a:lnTo>
                <a:lnTo>
                  <a:pt x="197" y="94"/>
                </a:lnTo>
                <a:lnTo>
                  <a:pt x="202" y="89"/>
                </a:lnTo>
                <a:lnTo>
                  <a:pt x="197" y="84"/>
                </a:lnTo>
                <a:lnTo>
                  <a:pt x="192" y="84"/>
                </a:lnTo>
                <a:lnTo>
                  <a:pt x="187" y="74"/>
                </a:lnTo>
                <a:lnTo>
                  <a:pt x="187" y="59"/>
                </a:lnTo>
                <a:lnTo>
                  <a:pt x="187" y="49"/>
                </a:lnTo>
                <a:lnTo>
                  <a:pt x="182" y="35"/>
                </a:lnTo>
                <a:lnTo>
                  <a:pt x="192" y="25"/>
                </a:lnTo>
                <a:lnTo>
                  <a:pt x="197" y="20"/>
                </a:lnTo>
                <a:lnTo>
                  <a:pt x="212" y="15"/>
                </a:lnTo>
                <a:lnTo>
                  <a:pt x="228" y="11"/>
                </a:lnTo>
                <a:lnTo>
                  <a:pt x="244" y="5"/>
                </a:lnTo>
                <a:lnTo>
                  <a:pt x="259" y="5"/>
                </a:lnTo>
                <a:lnTo>
                  <a:pt x="269" y="0"/>
                </a:lnTo>
                <a:lnTo>
                  <a:pt x="280" y="0"/>
                </a:lnTo>
                <a:lnTo>
                  <a:pt x="290" y="0"/>
                </a:lnTo>
                <a:lnTo>
                  <a:pt x="300" y="0"/>
                </a:lnTo>
                <a:lnTo>
                  <a:pt x="311" y="0"/>
                </a:lnTo>
                <a:lnTo>
                  <a:pt x="316" y="11"/>
                </a:lnTo>
                <a:lnTo>
                  <a:pt x="321" y="15"/>
                </a:lnTo>
                <a:lnTo>
                  <a:pt x="331" y="25"/>
                </a:lnTo>
                <a:lnTo>
                  <a:pt x="331" y="30"/>
                </a:lnTo>
                <a:lnTo>
                  <a:pt x="336" y="40"/>
                </a:lnTo>
                <a:lnTo>
                  <a:pt x="338" y="47"/>
                </a:lnTo>
                <a:lnTo>
                  <a:pt x="339" y="66"/>
                </a:lnTo>
                <a:lnTo>
                  <a:pt x="331" y="84"/>
                </a:lnTo>
                <a:lnTo>
                  <a:pt x="331" y="99"/>
                </a:lnTo>
                <a:lnTo>
                  <a:pt x="316" y="108"/>
                </a:lnTo>
                <a:lnTo>
                  <a:pt x="306" y="103"/>
                </a:lnTo>
                <a:lnTo>
                  <a:pt x="300" y="113"/>
                </a:lnTo>
                <a:lnTo>
                  <a:pt x="295" y="118"/>
                </a:lnTo>
                <a:lnTo>
                  <a:pt x="295" y="127"/>
                </a:lnTo>
                <a:lnTo>
                  <a:pt x="306" y="133"/>
                </a:lnTo>
                <a:lnTo>
                  <a:pt x="321" y="142"/>
                </a:lnTo>
                <a:lnTo>
                  <a:pt x="327" y="148"/>
                </a:lnTo>
                <a:lnTo>
                  <a:pt x="321" y="162"/>
                </a:lnTo>
                <a:lnTo>
                  <a:pt x="311" y="172"/>
                </a:lnTo>
                <a:lnTo>
                  <a:pt x="285" y="182"/>
                </a:lnTo>
                <a:lnTo>
                  <a:pt x="306" y="191"/>
                </a:lnTo>
                <a:lnTo>
                  <a:pt x="295" y="201"/>
                </a:lnTo>
                <a:lnTo>
                  <a:pt x="290" y="201"/>
                </a:lnTo>
                <a:lnTo>
                  <a:pt x="269" y="206"/>
                </a:lnTo>
                <a:lnTo>
                  <a:pt x="249" y="206"/>
                </a:lnTo>
                <a:lnTo>
                  <a:pt x="234" y="211"/>
                </a:lnTo>
                <a:lnTo>
                  <a:pt x="228" y="216"/>
                </a:lnTo>
                <a:lnTo>
                  <a:pt x="239" y="236"/>
                </a:lnTo>
                <a:lnTo>
                  <a:pt x="244" y="251"/>
                </a:lnTo>
                <a:lnTo>
                  <a:pt x="254" y="265"/>
                </a:lnTo>
                <a:lnTo>
                  <a:pt x="247" y="285"/>
                </a:lnTo>
                <a:lnTo>
                  <a:pt x="244" y="305"/>
                </a:lnTo>
                <a:lnTo>
                  <a:pt x="238" y="309"/>
                </a:lnTo>
                <a:lnTo>
                  <a:pt x="228" y="315"/>
                </a:lnTo>
                <a:lnTo>
                  <a:pt x="223" y="319"/>
                </a:lnTo>
                <a:lnTo>
                  <a:pt x="228" y="324"/>
                </a:lnTo>
                <a:lnTo>
                  <a:pt x="234" y="329"/>
                </a:lnTo>
                <a:lnTo>
                  <a:pt x="239" y="334"/>
                </a:lnTo>
                <a:lnTo>
                  <a:pt x="233" y="344"/>
                </a:lnTo>
                <a:lnTo>
                  <a:pt x="234" y="359"/>
                </a:lnTo>
                <a:lnTo>
                  <a:pt x="228" y="359"/>
                </a:lnTo>
                <a:lnTo>
                  <a:pt x="217" y="353"/>
                </a:lnTo>
                <a:lnTo>
                  <a:pt x="207" y="353"/>
                </a:lnTo>
                <a:lnTo>
                  <a:pt x="202" y="348"/>
                </a:lnTo>
                <a:lnTo>
                  <a:pt x="202" y="334"/>
                </a:lnTo>
                <a:lnTo>
                  <a:pt x="202" y="329"/>
                </a:lnTo>
                <a:lnTo>
                  <a:pt x="207" y="315"/>
                </a:lnTo>
                <a:lnTo>
                  <a:pt x="212" y="305"/>
                </a:lnTo>
                <a:lnTo>
                  <a:pt x="207" y="305"/>
                </a:lnTo>
                <a:lnTo>
                  <a:pt x="197" y="300"/>
                </a:lnTo>
                <a:lnTo>
                  <a:pt x="192" y="290"/>
                </a:lnTo>
                <a:lnTo>
                  <a:pt x="182" y="290"/>
                </a:lnTo>
                <a:lnTo>
                  <a:pt x="166" y="290"/>
                </a:lnTo>
                <a:lnTo>
                  <a:pt x="161" y="285"/>
                </a:lnTo>
                <a:lnTo>
                  <a:pt x="156" y="275"/>
                </a:lnTo>
                <a:lnTo>
                  <a:pt x="156" y="265"/>
                </a:lnTo>
                <a:lnTo>
                  <a:pt x="150" y="265"/>
                </a:lnTo>
                <a:lnTo>
                  <a:pt x="140" y="275"/>
                </a:lnTo>
                <a:lnTo>
                  <a:pt x="135" y="265"/>
                </a:lnTo>
                <a:lnTo>
                  <a:pt x="129" y="260"/>
                </a:lnTo>
                <a:lnTo>
                  <a:pt x="120" y="260"/>
                </a:lnTo>
                <a:lnTo>
                  <a:pt x="115" y="265"/>
                </a:lnTo>
                <a:lnTo>
                  <a:pt x="104" y="270"/>
                </a:lnTo>
                <a:lnTo>
                  <a:pt x="98" y="265"/>
                </a:lnTo>
                <a:lnTo>
                  <a:pt x="88" y="270"/>
                </a:lnTo>
                <a:lnTo>
                  <a:pt x="88" y="275"/>
                </a:lnTo>
                <a:lnTo>
                  <a:pt x="78" y="280"/>
                </a:lnTo>
                <a:lnTo>
                  <a:pt x="63" y="285"/>
                </a:lnTo>
                <a:lnTo>
                  <a:pt x="57" y="290"/>
                </a:lnTo>
                <a:lnTo>
                  <a:pt x="46" y="295"/>
                </a:lnTo>
                <a:lnTo>
                  <a:pt x="37" y="290"/>
                </a:lnTo>
                <a:lnTo>
                  <a:pt x="31" y="285"/>
                </a:lnTo>
                <a:lnTo>
                  <a:pt x="21" y="280"/>
                </a:lnTo>
                <a:lnTo>
                  <a:pt x="16" y="280"/>
                </a:lnTo>
                <a:lnTo>
                  <a:pt x="16" y="285"/>
                </a:lnTo>
                <a:lnTo>
                  <a:pt x="10" y="285"/>
                </a:lnTo>
                <a:lnTo>
                  <a:pt x="5" y="275"/>
                </a:lnTo>
                <a:lnTo>
                  <a:pt x="0" y="260"/>
                </a:lnTo>
                <a:lnTo>
                  <a:pt x="10" y="260"/>
                </a:lnTo>
                <a:lnTo>
                  <a:pt x="21" y="260"/>
                </a:lnTo>
                <a:lnTo>
                  <a:pt x="31" y="265"/>
                </a:lnTo>
                <a:lnTo>
                  <a:pt x="37" y="270"/>
                </a:lnTo>
                <a:lnTo>
                  <a:pt x="46" y="270"/>
                </a:lnTo>
                <a:lnTo>
                  <a:pt x="63" y="270"/>
                </a:lnTo>
                <a:lnTo>
                  <a:pt x="68" y="275"/>
                </a:lnTo>
                <a:lnTo>
                  <a:pt x="73" y="280"/>
                </a:lnTo>
                <a:lnTo>
                  <a:pt x="78" y="270"/>
                </a:lnTo>
                <a:lnTo>
                  <a:pt x="63" y="265"/>
                </a:lnTo>
                <a:lnTo>
                  <a:pt x="57" y="265"/>
                </a:lnTo>
                <a:lnTo>
                  <a:pt x="46" y="265"/>
                </a:lnTo>
                <a:lnTo>
                  <a:pt x="31" y="260"/>
                </a:lnTo>
                <a:lnTo>
                  <a:pt x="21" y="260"/>
                </a:lnTo>
                <a:close/>
              </a:path>
            </a:pathLst>
          </a:custGeom>
          <a:solidFill>
            <a:srgbClr val="FFFFFF"/>
          </a:solidFill>
          <a:ln w="7938">
            <a:noFill/>
            <a:prstDash val="solid"/>
            <a:round/>
            <a:headEnd/>
            <a:tailEnd/>
          </a:ln>
        </p:spPr>
        <p:txBody>
          <a:bodyPr/>
          <a:lstStyle/>
          <a:p>
            <a:endParaRPr lang="en-GB"/>
          </a:p>
        </p:txBody>
      </p:sp>
      <p:sp>
        <p:nvSpPr>
          <p:cNvPr id="9258" name="Freeform 41"/>
          <p:cNvSpPr>
            <a:spLocks/>
          </p:cNvSpPr>
          <p:nvPr/>
        </p:nvSpPr>
        <p:spPr bwMode="auto">
          <a:xfrm>
            <a:off x="5467350" y="2749550"/>
            <a:ext cx="1343025" cy="1009650"/>
          </a:xfrm>
          <a:custGeom>
            <a:avLst/>
            <a:gdLst>
              <a:gd name="T0" fmla="*/ 2147483647 w 890"/>
              <a:gd name="T1" fmla="*/ 2147483647 h 728"/>
              <a:gd name="T2" fmla="*/ 2147483647 w 890"/>
              <a:gd name="T3" fmla="*/ 2147483647 h 728"/>
              <a:gd name="T4" fmla="*/ 2147483647 w 890"/>
              <a:gd name="T5" fmla="*/ 2147483647 h 728"/>
              <a:gd name="T6" fmla="*/ 2147483647 w 890"/>
              <a:gd name="T7" fmla="*/ 2147483647 h 728"/>
              <a:gd name="T8" fmla="*/ 2147483647 w 890"/>
              <a:gd name="T9" fmla="*/ 2147483647 h 728"/>
              <a:gd name="T10" fmla="*/ 2147483647 w 890"/>
              <a:gd name="T11" fmla="*/ 2147483647 h 728"/>
              <a:gd name="T12" fmla="*/ 2147483647 w 890"/>
              <a:gd name="T13" fmla="*/ 2147483647 h 728"/>
              <a:gd name="T14" fmla="*/ 2147483647 w 890"/>
              <a:gd name="T15" fmla="*/ 2147483647 h 728"/>
              <a:gd name="T16" fmla="*/ 2147483647 w 890"/>
              <a:gd name="T17" fmla="*/ 2147483647 h 728"/>
              <a:gd name="T18" fmla="*/ 2147483647 w 890"/>
              <a:gd name="T19" fmla="*/ 2147483647 h 728"/>
              <a:gd name="T20" fmla="*/ 2147483647 w 890"/>
              <a:gd name="T21" fmla="*/ 2147483647 h 728"/>
              <a:gd name="T22" fmla="*/ 2147483647 w 890"/>
              <a:gd name="T23" fmla="*/ 2147483647 h 728"/>
              <a:gd name="T24" fmla="*/ 2147483647 w 890"/>
              <a:gd name="T25" fmla="*/ 2147483647 h 728"/>
              <a:gd name="T26" fmla="*/ 2147483647 w 890"/>
              <a:gd name="T27" fmla="*/ 2147483647 h 728"/>
              <a:gd name="T28" fmla="*/ 2147483647 w 890"/>
              <a:gd name="T29" fmla="*/ 2147483647 h 728"/>
              <a:gd name="T30" fmla="*/ 2147483647 w 890"/>
              <a:gd name="T31" fmla="*/ 2147483647 h 728"/>
              <a:gd name="T32" fmla="*/ 2147483647 w 890"/>
              <a:gd name="T33" fmla="*/ 2147483647 h 728"/>
              <a:gd name="T34" fmla="*/ 2147483647 w 890"/>
              <a:gd name="T35" fmla="*/ 2147483647 h 728"/>
              <a:gd name="T36" fmla="*/ 2147483647 w 890"/>
              <a:gd name="T37" fmla="*/ 2147483647 h 728"/>
              <a:gd name="T38" fmla="*/ 2147483647 w 890"/>
              <a:gd name="T39" fmla="*/ 2147483647 h 728"/>
              <a:gd name="T40" fmla="*/ 2147483647 w 890"/>
              <a:gd name="T41" fmla="*/ 2147483647 h 728"/>
              <a:gd name="T42" fmla="*/ 2147483647 w 890"/>
              <a:gd name="T43" fmla="*/ 2147483647 h 728"/>
              <a:gd name="T44" fmla="*/ 2147483647 w 890"/>
              <a:gd name="T45" fmla="*/ 2147483647 h 728"/>
              <a:gd name="T46" fmla="*/ 2147483647 w 890"/>
              <a:gd name="T47" fmla="*/ 2147483647 h 728"/>
              <a:gd name="T48" fmla="*/ 2147483647 w 890"/>
              <a:gd name="T49" fmla="*/ 2147483647 h 728"/>
              <a:gd name="T50" fmla="*/ 2147483647 w 890"/>
              <a:gd name="T51" fmla="*/ 2147483647 h 728"/>
              <a:gd name="T52" fmla="*/ 2147483647 w 890"/>
              <a:gd name="T53" fmla="*/ 2147483647 h 728"/>
              <a:gd name="T54" fmla="*/ 2147483647 w 890"/>
              <a:gd name="T55" fmla="*/ 2147483647 h 728"/>
              <a:gd name="T56" fmla="*/ 2147483647 w 890"/>
              <a:gd name="T57" fmla="*/ 2147483647 h 728"/>
              <a:gd name="T58" fmla="*/ 2147483647 w 890"/>
              <a:gd name="T59" fmla="*/ 2147483647 h 728"/>
              <a:gd name="T60" fmla="*/ 2147483647 w 890"/>
              <a:gd name="T61" fmla="*/ 2147483647 h 728"/>
              <a:gd name="T62" fmla="*/ 2147483647 w 890"/>
              <a:gd name="T63" fmla="*/ 2147483647 h 728"/>
              <a:gd name="T64" fmla="*/ 2147483647 w 890"/>
              <a:gd name="T65" fmla="*/ 2147483647 h 728"/>
              <a:gd name="T66" fmla="*/ 2147483647 w 890"/>
              <a:gd name="T67" fmla="*/ 2147483647 h 728"/>
              <a:gd name="T68" fmla="*/ 2147483647 w 890"/>
              <a:gd name="T69" fmla="*/ 2147483647 h 728"/>
              <a:gd name="T70" fmla="*/ 2147483647 w 890"/>
              <a:gd name="T71" fmla="*/ 2147483647 h 728"/>
              <a:gd name="T72" fmla="*/ 2147483647 w 890"/>
              <a:gd name="T73" fmla="*/ 2147483647 h 728"/>
              <a:gd name="T74" fmla="*/ 2147483647 w 890"/>
              <a:gd name="T75" fmla="*/ 2147483647 h 728"/>
              <a:gd name="T76" fmla="*/ 2147483647 w 890"/>
              <a:gd name="T77" fmla="*/ 2147483647 h 728"/>
              <a:gd name="T78" fmla="*/ 2147483647 w 890"/>
              <a:gd name="T79" fmla="*/ 2147483647 h 728"/>
              <a:gd name="T80" fmla="*/ 2147483647 w 890"/>
              <a:gd name="T81" fmla="*/ 2147483647 h 728"/>
              <a:gd name="T82" fmla="*/ 2147483647 w 890"/>
              <a:gd name="T83" fmla="*/ 2147483647 h 728"/>
              <a:gd name="T84" fmla="*/ 2147483647 w 890"/>
              <a:gd name="T85" fmla="*/ 2147483647 h 728"/>
              <a:gd name="T86" fmla="*/ 2147483647 w 890"/>
              <a:gd name="T87" fmla="*/ 2147483647 h 728"/>
              <a:gd name="T88" fmla="*/ 2147483647 w 890"/>
              <a:gd name="T89" fmla="*/ 2147483647 h 728"/>
              <a:gd name="T90" fmla="*/ 2147483647 w 890"/>
              <a:gd name="T91" fmla="*/ 2147483647 h 728"/>
              <a:gd name="T92" fmla="*/ 2147483647 w 890"/>
              <a:gd name="T93" fmla="*/ 2147483647 h 728"/>
              <a:gd name="T94" fmla="*/ 2147483647 w 890"/>
              <a:gd name="T95" fmla="*/ 2147483647 h 728"/>
              <a:gd name="T96" fmla="*/ 2147483647 w 890"/>
              <a:gd name="T97" fmla="*/ 2147483647 h 728"/>
              <a:gd name="T98" fmla="*/ 2147483647 w 890"/>
              <a:gd name="T99" fmla="*/ 2147483647 h 728"/>
              <a:gd name="T100" fmla="*/ 2147483647 w 890"/>
              <a:gd name="T101" fmla="*/ 2147483647 h 728"/>
              <a:gd name="T102" fmla="*/ 2147483647 w 890"/>
              <a:gd name="T103" fmla="*/ 2147483647 h 728"/>
              <a:gd name="T104" fmla="*/ 2147483647 w 890"/>
              <a:gd name="T105" fmla="*/ 2147483647 h 728"/>
              <a:gd name="T106" fmla="*/ 2147483647 w 890"/>
              <a:gd name="T107" fmla="*/ 2147483647 h 728"/>
              <a:gd name="T108" fmla="*/ 2147483647 w 890"/>
              <a:gd name="T109" fmla="*/ 2147483647 h 728"/>
              <a:gd name="T110" fmla="*/ 2147483647 w 890"/>
              <a:gd name="T111" fmla="*/ 2147483647 h 728"/>
              <a:gd name="T112" fmla="*/ 2147483647 w 890"/>
              <a:gd name="T113" fmla="*/ 2147483647 h 728"/>
              <a:gd name="T114" fmla="*/ 2147483647 w 890"/>
              <a:gd name="T115" fmla="*/ 2147483647 h 728"/>
              <a:gd name="T116" fmla="*/ 2147483647 w 890"/>
              <a:gd name="T117" fmla="*/ 2147483647 h 728"/>
              <a:gd name="T118" fmla="*/ 0 w 890"/>
              <a:gd name="T119" fmla="*/ 2147483647 h 7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0"/>
              <a:gd name="T181" fmla="*/ 0 h 728"/>
              <a:gd name="T182" fmla="*/ 890 w 890"/>
              <a:gd name="T183" fmla="*/ 728 h 7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0" h="728">
                <a:moveTo>
                  <a:pt x="0" y="147"/>
                </a:moveTo>
                <a:lnTo>
                  <a:pt x="11" y="147"/>
                </a:lnTo>
                <a:lnTo>
                  <a:pt x="21" y="147"/>
                </a:lnTo>
                <a:lnTo>
                  <a:pt x="31" y="143"/>
                </a:lnTo>
                <a:lnTo>
                  <a:pt x="57" y="133"/>
                </a:lnTo>
                <a:lnTo>
                  <a:pt x="83" y="123"/>
                </a:lnTo>
                <a:lnTo>
                  <a:pt x="103" y="118"/>
                </a:lnTo>
                <a:lnTo>
                  <a:pt x="130" y="104"/>
                </a:lnTo>
                <a:lnTo>
                  <a:pt x="150" y="84"/>
                </a:lnTo>
                <a:lnTo>
                  <a:pt x="161" y="69"/>
                </a:lnTo>
                <a:lnTo>
                  <a:pt x="181" y="54"/>
                </a:lnTo>
                <a:lnTo>
                  <a:pt x="202" y="44"/>
                </a:lnTo>
                <a:lnTo>
                  <a:pt x="213" y="39"/>
                </a:lnTo>
                <a:lnTo>
                  <a:pt x="233" y="30"/>
                </a:lnTo>
                <a:lnTo>
                  <a:pt x="260" y="20"/>
                </a:lnTo>
                <a:lnTo>
                  <a:pt x="295" y="5"/>
                </a:lnTo>
                <a:lnTo>
                  <a:pt x="306" y="0"/>
                </a:lnTo>
                <a:lnTo>
                  <a:pt x="327" y="5"/>
                </a:lnTo>
                <a:lnTo>
                  <a:pt x="347" y="15"/>
                </a:lnTo>
                <a:lnTo>
                  <a:pt x="362" y="25"/>
                </a:lnTo>
                <a:lnTo>
                  <a:pt x="362" y="35"/>
                </a:lnTo>
                <a:lnTo>
                  <a:pt x="357" y="39"/>
                </a:lnTo>
                <a:lnTo>
                  <a:pt x="347" y="30"/>
                </a:lnTo>
                <a:lnTo>
                  <a:pt x="342" y="30"/>
                </a:lnTo>
                <a:lnTo>
                  <a:pt x="327" y="20"/>
                </a:lnTo>
                <a:lnTo>
                  <a:pt x="327" y="25"/>
                </a:lnTo>
                <a:lnTo>
                  <a:pt x="337" y="35"/>
                </a:lnTo>
                <a:lnTo>
                  <a:pt x="342" y="39"/>
                </a:lnTo>
                <a:lnTo>
                  <a:pt x="347" y="49"/>
                </a:lnTo>
                <a:lnTo>
                  <a:pt x="362" y="54"/>
                </a:lnTo>
                <a:lnTo>
                  <a:pt x="373" y="59"/>
                </a:lnTo>
                <a:lnTo>
                  <a:pt x="388" y="59"/>
                </a:lnTo>
                <a:lnTo>
                  <a:pt x="404" y="59"/>
                </a:lnTo>
                <a:lnTo>
                  <a:pt x="425" y="45"/>
                </a:lnTo>
                <a:lnTo>
                  <a:pt x="444" y="49"/>
                </a:lnTo>
                <a:lnTo>
                  <a:pt x="539" y="49"/>
                </a:lnTo>
                <a:lnTo>
                  <a:pt x="569" y="48"/>
                </a:lnTo>
                <a:lnTo>
                  <a:pt x="600" y="39"/>
                </a:lnTo>
                <a:lnTo>
                  <a:pt x="624" y="33"/>
                </a:lnTo>
                <a:lnTo>
                  <a:pt x="663" y="25"/>
                </a:lnTo>
                <a:lnTo>
                  <a:pt x="688" y="20"/>
                </a:lnTo>
                <a:lnTo>
                  <a:pt x="705" y="18"/>
                </a:lnTo>
                <a:lnTo>
                  <a:pt x="725" y="30"/>
                </a:lnTo>
                <a:lnTo>
                  <a:pt x="741" y="39"/>
                </a:lnTo>
                <a:lnTo>
                  <a:pt x="746" y="59"/>
                </a:lnTo>
                <a:lnTo>
                  <a:pt x="756" y="79"/>
                </a:lnTo>
                <a:lnTo>
                  <a:pt x="766" y="108"/>
                </a:lnTo>
                <a:lnTo>
                  <a:pt x="782" y="133"/>
                </a:lnTo>
                <a:lnTo>
                  <a:pt x="793" y="153"/>
                </a:lnTo>
                <a:lnTo>
                  <a:pt x="798" y="172"/>
                </a:lnTo>
                <a:lnTo>
                  <a:pt x="802" y="201"/>
                </a:lnTo>
                <a:lnTo>
                  <a:pt x="802" y="222"/>
                </a:lnTo>
                <a:lnTo>
                  <a:pt x="788" y="231"/>
                </a:lnTo>
                <a:lnTo>
                  <a:pt x="777" y="246"/>
                </a:lnTo>
                <a:lnTo>
                  <a:pt x="766" y="270"/>
                </a:lnTo>
                <a:lnTo>
                  <a:pt x="761" y="285"/>
                </a:lnTo>
                <a:lnTo>
                  <a:pt x="788" y="295"/>
                </a:lnTo>
                <a:lnTo>
                  <a:pt x="808" y="300"/>
                </a:lnTo>
                <a:lnTo>
                  <a:pt x="808" y="315"/>
                </a:lnTo>
                <a:lnTo>
                  <a:pt x="808" y="334"/>
                </a:lnTo>
                <a:lnTo>
                  <a:pt x="813" y="354"/>
                </a:lnTo>
                <a:lnTo>
                  <a:pt x="827" y="376"/>
                </a:lnTo>
                <a:lnTo>
                  <a:pt x="834" y="399"/>
                </a:lnTo>
                <a:lnTo>
                  <a:pt x="849" y="414"/>
                </a:lnTo>
                <a:lnTo>
                  <a:pt x="865" y="432"/>
                </a:lnTo>
                <a:lnTo>
                  <a:pt x="880" y="453"/>
                </a:lnTo>
                <a:lnTo>
                  <a:pt x="880" y="463"/>
                </a:lnTo>
                <a:lnTo>
                  <a:pt x="885" y="472"/>
                </a:lnTo>
                <a:lnTo>
                  <a:pt x="890" y="482"/>
                </a:lnTo>
                <a:lnTo>
                  <a:pt x="890" y="501"/>
                </a:lnTo>
                <a:lnTo>
                  <a:pt x="885" y="516"/>
                </a:lnTo>
                <a:lnTo>
                  <a:pt x="865" y="521"/>
                </a:lnTo>
                <a:lnTo>
                  <a:pt x="860" y="531"/>
                </a:lnTo>
                <a:lnTo>
                  <a:pt x="798" y="649"/>
                </a:lnTo>
                <a:lnTo>
                  <a:pt x="808" y="659"/>
                </a:lnTo>
                <a:lnTo>
                  <a:pt x="813" y="674"/>
                </a:lnTo>
                <a:lnTo>
                  <a:pt x="818" y="684"/>
                </a:lnTo>
                <a:lnTo>
                  <a:pt x="829" y="703"/>
                </a:lnTo>
                <a:lnTo>
                  <a:pt x="834" y="708"/>
                </a:lnTo>
                <a:lnTo>
                  <a:pt x="818" y="708"/>
                </a:lnTo>
                <a:lnTo>
                  <a:pt x="808" y="708"/>
                </a:lnTo>
                <a:lnTo>
                  <a:pt x="802" y="708"/>
                </a:lnTo>
                <a:lnTo>
                  <a:pt x="782" y="708"/>
                </a:lnTo>
                <a:lnTo>
                  <a:pt x="771" y="703"/>
                </a:lnTo>
                <a:lnTo>
                  <a:pt x="761" y="703"/>
                </a:lnTo>
                <a:lnTo>
                  <a:pt x="746" y="698"/>
                </a:lnTo>
                <a:lnTo>
                  <a:pt x="736" y="689"/>
                </a:lnTo>
                <a:lnTo>
                  <a:pt x="725" y="684"/>
                </a:lnTo>
                <a:lnTo>
                  <a:pt x="715" y="678"/>
                </a:lnTo>
                <a:lnTo>
                  <a:pt x="699" y="678"/>
                </a:lnTo>
                <a:lnTo>
                  <a:pt x="678" y="678"/>
                </a:lnTo>
                <a:lnTo>
                  <a:pt x="668" y="684"/>
                </a:lnTo>
                <a:lnTo>
                  <a:pt x="663" y="684"/>
                </a:lnTo>
                <a:lnTo>
                  <a:pt x="652" y="698"/>
                </a:lnTo>
                <a:lnTo>
                  <a:pt x="642" y="703"/>
                </a:lnTo>
                <a:lnTo>
                  <a:pt x="632" y="698"/>
                </a:lnTo>
                <a:lnTo>
                  <a:pt x="622" y="693"/>
                </a:lnTo>
                <a:lnTo>
                  <a:pt x="611" y="698"/>
                </a:lnTo>
                <a:lnTo>
                  <a:pt x="595" y="703"/>
                </a:lnTo>
                <a:lnTo>
                  <a:pt x="580" y="708"/>
                </a:lnTo>
                <a:lnTo>
                  <a:pt x="575" y="722"/>
                </a:lnTo>
                <a:lnTo>
                  <a:pt x="564" y="728"/>
                </a:lnTo>
                <a:lnTo>
                  <a:pt x="539" y="717"/>
                </a:lnTo>
                <a:lnTo>
                  <a:pt x="539" y="708"/>
                </a:lnTo>
                <a:lnTo>
                  <a:pt x="528" y="708"/>
                </a:lnTo>
                <a:lnTo>
                  <a:pt x="523" y="693"/>
                </a:lnTo>
                <a:lnTo>
                  <a:pt x="508" y="689"/>
                </a:lnTo>
                <a:lnTo>
                  <a:pt x="498" y="698"/>
                </a:lnTo>
                <a:lnTo>
                  <a:pt x="498" y="708"/>
                </a:lnTo>
                <a:lnTo>
                  <a:pt x="487" y="713"/>
                </a:lnTo>
                <a:lnTo>
                  <a:pt x="476" y="717"/>
                </a:lnTo>
                <a:lnTo>
                  <a:pt x="466" y="708"/>
                </a:lnTo>
                <a:lnTo>
                  <a:pt x="460" y="698"/>
                </a:lnTo>
                <a:lnTo>
                  <a:pt x="450" y="693"/>
                </a:lnTo>
                <a:lnTo>
                  <a:pt x="440" y="678"/>
                </a:lnTo>
                <a:lnTo>
                  <a:pt x="430" y="668"/>
                </a:lnTo>
                <a:lnTo>
                  <a:pt x="420" y="659"/>
                </a:lnTo>
                <a:lnTo>
                  <a:pt x="409" y="654"/>
                </a:lnTo>
                <a:lnTo>
                  <a:pt x="388" y="649"/>
                </a:lnTo>
                <a:lnTo>
                  <a:pt x="379" y="643"/>
                </a:lnTo>
                <a:lnTo>
                  <a:pt x="368" y="649"/>
                </a:lnTo>
                <a:lnTo>
                  <a:pt x="352" y="639"/>
                </a:lnTo>
                <a:lnTo>
                  <a:pt x="342" y="634"/>
                </a:lnTo>
                <a:lnTo>
                  <a:pt x="347" y="620"/>
                </a:lnTo>
                <a:lnTo>
                  <a:pt x="342" y="610"/>
                </a:lnTo>
                <a:lnTo>
                  <a:pt x="337" y="610"/>
                </a:lnTo>
                <a:lnTo>
                  <a:pt x="327" y="615"/>
                </a:lnTo>
                <a:lnTo>
                  <a:pt x="316" y="615"/>
                </a:lnTo>
                <a:lnTo>
                  <a:pt x="295" y="605"/>
                </a:lnTo>
                <a:lnTo>
                  <a:pt x="285" y="605"/>
                </a:lnTo>
                <a:lnTo>
                  <a:pt x="269" y="605"/>
                </a:lnTo>
                <a:lnTo>
                  <a:pt x="269" y="610"/>
                </a:lnTo>
                <a:lnTo>
                  <a:pt x="280" y="625"/>
                </a:lnTo>
                <a:lnTo>
                  <a:pt x="274" y="629"/>
                </a:lnTo>
                <a:lnTo>
                  <a:pt x="264" y="634"/>
                </a:lnTo>
                <a:lnTo>
                  <a:pt x="260" y="639"/>
                </a:lnTo>
                <a:lnTo>
                  <a:pt x="243" y="643"/>
                </a:lnTo>
                <a:lnTo>
                  <a:pt x="233" y="629"/>
                </a:lnTo>
                <a:lnTo>
                  <a:pt x="218" y="615"/>
                </a:lnTo>
                <a:lnTo>
                  <a:pt x="213" y="610"/>
                </a:lnTo>
                <a:lnTo>
                  <a:pt x="218" y="600"/>
                </a:lnTo>
                <a:lnTo>
                  <a:pt x="218" y="585"/>
                </a:lnTo>
                <a:lnTo>
                  <a:pt x="208" y="585"/>
                </a:lnTo>
                <a:lnTo>
                  <a:pt x="197" y="580"/>
                </a:lnTo>
                <a:lnTo>
                  <a:pt x="186" y="580"/>
                </a:lnTo>
                <a:lnTo>
                  <a:pt x="181" y="580"/>
                </a:lnTo>
                <a:lnTo>
                  <a:pt x="171" y="575"/>
                </a:lnTo>
                <a:lnTo>
                  <a:pt x="161" y="570"/>
                </a:lnTo>
                <a:lnTo>
                  <a:pt x="150" y="565"/>
                </a:lnTo>
                <a:lnTo>
                  <a:pt x="130" y="556"/>
                </a:lnTo>
                <a:lnTo>
                  <a:pt x="119" y="556"/>
                </a:lnTo>
                <a:lnTo>
                  <a:pt x="114" y="541"/>
                </a:lnTo>
                <a:lnTo>
                  <a:pt x="99" y="541"/>
                </a:lnTo>
                <a:lnTo>
                  <a:pt x="99" y="526"/>
                </a:lnTo>
                <a:lnTo>
                  <a:pt x="99" y="521"/>
                </a:lnTo>
                <a:lnTo>
                  <a:pt x="99" y="511"/>
                </a:lnTo>
                <a:lnTo>
                  <a:pt x="94" y="497"/>
                </a:lnTo>
                <a:lnTo>
                  <a:pt x="89" y="477"/>
                </a:lnTo>
                <a:lnTo>
                  <a:pt x="78" y="477"/>
                </a:lnTo>
                <a:lnTo>
                  <a:pt x="67" y="467"/>
                </a:lnTo>
                <a:lnTo>
                  <a:pt x="62" y="457"/>
                </a:lnTo>
                <a:lnTo>
                  <a:pt x="62" y="438"/>
                </a:lnTo>
                <a:lnTo>
                  <a:pt x="62" y="423"/>
                </a:lnTo>
                <a:lnTo>
                  <a:pt x="62" y="409"/>
                </a:lnTo>
                <a:lnTo>
                  <a:pt x="62" y="393"/>
                </a:lnTo>
                <a:lnTo>
                  <a:pt x="52" y="379"/>
                </a:lnTo>
                <a:lnTo>
                  <a:pt x="47" y="364"/>
                </a:lnTo>
                <a:lnTo>
                  <a:pt x="47" y="354"/>
                </a:lnTo>
                <a:lnTo>
                  <a:pt x="47" y="339"/>
                </a:lnTo>
                <a:lnTo>
                  <a:pt x="36" y="334"/>
                </a:lnTo>
                <a:lnTo>
                  <a:pt x="21" y="324"/>
                </a:lnTo>
                <a:lnTo>
                  <a:pt x="5" y="305"/>
                </a:lnTo>
                <a:lnTo>
                  <a:pt x="5" y="295"/>
                </a:lnTo>
                <a:lnTo>
                  <a:pt x="11" y="285"/>
                </a:lnTo>
                <a:lnTo>
                  <a:pt x="16" y="270"/>
                </a:lnTo>
                <a:lnTo>
                  <a:pt x="16" y="255"/>
                </a:lnTo>
                <a:lnTo>
                  <a:pt x="16" y="236"/>
                </a:lnTo>
                <a:lnTo>
                  <a:pt x="11" y="222"/>
                </a:lnTo>
                <a:lnTo>
                  <a:pt x="5" y="201"/>
                </a:lnTo>
                <a:lnTo>
                  <a:pt x="0" y="187"/>
                </a:lnTo>
                <a:lnTo>
                  <a:pt x="0" y="147"/>
                </a:lnTo>
                <a:close/>
              </a:path>
            </a:pathLst>
          </a:custGeom>
          <a:solidFill>
            <a:srgbClr val="FFFFFF"/>
          </a:solidFill>
          <a:ln w="8001">
            <a:solidFill>
              <a:schemeClr val="bg1"/>
            </a:solidFill>
            <a:prstDash val="solid"/>
            <a:round/>
            <a:headEnd/>
            <a:tailEnd/>
          </a:ln>
        </p:spPr>
        <p:txBody>
          <a:bodyPr/>
          <a:lstStyle/>
          <a:p>
            <a:endParaRPr lang="en-GB"/>
          </a:p>
        </p:txBody>
      </p:sp>
      <p:sp>
        <p:nvSpPr>
          <p:cNvPr id="9259" name="Freeform 42"/>
          <p:cNvSpPr>
            <a:spLocks/>
          </p:cNvSpPr>
          <p:nvPr/>
        </p:nvSpPr>
        <p:spPr bwMode="auto">
          <a:xfrm>
            <a:off x="1844675" y="4954588"/>
            <a:ext cx="631825" cy="925512"/>
          </a:xfrm>
          <a:custGeom>
            <a:avLst/>
            <a:gdLst>
              <a:gd name="T0" fmla="*/ 2147483647 w 419"/>
              <a:gd name="T1" fmla="*/ 2147483647 h 667"/>
              <a:gd name="T2" fmla="*/ 2147483647 w 419"/>
              <a:gd name="T3" fmla="*/ 0 h 667"/>
              <a:gd name="T4" fmla="*/ 2147483647 w 419"/>
              <a:gd name="T5" fmla="*/ 2147483647 h 667"/>
              <a:gd name="T6" fmla="*/ 2147483647 w 419"/>
              <a:gd name="T7" fmla="*/ 2147483647 h 667"/>
              <a:gd name="T8" fmla="*/ 2147483647 w 419"/>
              <a:gd name="T9" fmla="*/ 2147483647 h 667"/>
              <a:gd name="T10" fmla="*/ 2147483647 w 419"/>
              <a:gd name="T11" fmla="*/ 2147483647 h 667"/>
              <a:gd name="T12" fmla="*/ 2147483647 w 419"/>
              <a:gd name="T13" fmla="*/ 2147483647 h 667"/>
              <a:gd name="T14" fmla="*/ 2147483647 w 419"/>
              <a:gd name="T15" fmla="*/ 2147483647 h 667"/>
              <a:gd name="T16" fmla="*/ 2147483647 w 419"/>
              <a:gd name="T17" fmla="*/ 2147483647 h 667"/>
              <a:gd name="T18" fmla="*/ 2147483647 w 419"/>
              <a:gd name="T19" fmla="*/ 2147483647 h 667"/>
              <a:gd name="T20" fmla="*/ 2147483647 w 419"/>
              <a:gd name="T21" fmla="*/ 2147483647 h 667"/>
              <a:gd name="T22" fmla="*/ 2147483647 w 419"/>
              <a:gd name="T23" fmla="*/ 2147483647 h 667"/>
              <a:gd name="T24" fmla="*/ 2147483647 w 419"/>
              <a:gd name="T25" fmla="*/ 2147483647 h 667"/>
              <a:gd name="T26" fmla="*/ 2147483647 w 419"/>
              <a:gd name="T27" fmla="*/ 2147483647 h 667"/>
              <a:gd name="T28" fmla="*/ 2147483647 w 419"/>
              <a:gd name="T29" fmla="*/ 2147483647 h 667"/>
              <a:gd name="T30" fmla="*/ 2147483647 w 419"/>
              <a:gd name="T31" fmla="*/ 2147483647 h 667"/>
              <a:gd name="T32" fmla="*/ 2147483647 w 419"/>
              <a:gd name="T33" fmla="*/ 2147483647 h 667"/>
              <a:gd name="T34" fmla="*/ 2147483647 w 419"/>
              <a:gd name="T35" fmla="*/ 2147483647 h 667"/>
              <a:gd name="T36" fmla="*/ 2147483647 w 419"/>
              <a:gd name="T37" fmla="*/ 2147483647 h 667"/>
              <a:gd name="T38" fmla="*/ 2147483647 w 419"/>
              <a:gd name="T39" fmla="*/ 2147483647 h 667"/>
              <a:gd name="T40" fmla="*/ 2147483647 w 419"/>
              <a:gd name="T41" fmla="*/ 2147483647 h 667"/>
              <a:gd name="T42" fmla="*/ 2147483647 w 419"/>
              <a:gd name="T43" fmla="*/ 2147483647 h 667"/>
              <a:gd name="T44" fmla="*/ 2147483647 w 419"/>
              <a:gd name="T45" fmla="*/ 2147483647 h 667"/>
              <a:gd name="T46" fmla="*/ 2147483647 w 419"/>
              <a:gd name="T47" fmla="*/ 2147483647 h 667"/>
              <a:gd name="T48" fmla="*/ 2147483647 w 419"/>
              <a:gd name="T49" fmla="*/ 2147483647 h 667"/>
              <a:gd name="T50" fmla="*/ 2147483647 w 419"/>
              <a:gd name="T51" fmla="*/ 2147483647 h 667"/>
              <a:gd name="T52" fmla="*/ 2147483647 w 419"/>
              <a:gd name="T53" fmla="*/ 2147483647 h 667"/>
              <a:gd name="T54" fmla="*/ 2147483647 w 419"/>
              <a:gd name="T55" fmla="*/ 2147483647 h 667"/>
              <a:gd name="T56" fmla="*/ 2147483647 w 419"/>
              <a:gd name="T57" fmla="*/ 2147483647 h 667"/>
              <a:gd name="T58" fmla="*/ 2147483647 w 419"/>
              <a:gd name="T59" fmla="*/ 2147483647 h 667"/>
              <a:gd name="T60" fmla="*/ 2147483647 w 419"/>
              <a:gd name="T61" fmla="*/ 2147483647 h 667"/>
              <a:gd name="T62" fmla="*/ 2147483647 w 419"/>
              <a:gd name="T63" fmla="*/ 2147483647 h 667"/>
              <a:gd name="T64" fmla="*/ 2147483647 w 419"/>
              <a:gd name="T65" fmla="*/ 2147483647 h 667"/>
              <a:gd name="T66" fmla="*/ 2147483647 w 419"/>
              <a:gd name="T67" fmla="*/ 2147483647 h 667"/>
              <a:gd name="T68" fmla="*/ 2147483647 w 419"/>
              <a:gd name="T69" fmla="*/ 2147483647 h 667"/>
              <a:gd name="T70" fmla="*/ 2147483647 w 419"/>
              <a:gd name="T71" fmla="*/ 2147483647 h 667"/>
              <a:gd name="T72" fmla="*/ 2147483647 w 419"/>
              <a:gd name="T73" fmla="*/ 2147483647 h 667"/>
              <a:gd name="T74" fmla="*/ 2147483647 w 419"/>
              <a:gd name="T75" fmla="*/ 2147483647 h 667"/>
              <a:gd name="T76" fmla="*/ 2147483647 w 419"/>
              <a:gd name="T77" fmla="*/ 2147483647 h 667"/>
              <a:gd name="T78" fmla="*/ 2147483647 w 419"/>
              <a:gd name="T79" fmla="*/ 2147483647 h 667"/>
              <a:gd name="T80" fmla="*/ 2147483647 w 419"/>
              <a:gd name="T81" fmla="*/ 2147483647 h 667"/>
              <a:gd name="T82" fmla="*/ 2147483647 w 419"/>
              <a:gd name="T83" fmla="*/ 2147483647 h 667"/>
              <a:gd name="T84" fmla="*/ 0 w 419"/>
              <a:gd name="T85" fmla="*/ 2147483647 h 667"/>
              <a:gd name="T86" fmla="*/ 2147483647 w 419"/>
              <a:gd name="T87" fmla="*/ 2147483647 h 667"/>
              <a:gd name="T88" fmla="*/ 2147483647 w 419"/>
              <a:gd name="T89" fmla="*/ 2147483647 h 667"/>
              <a:gd name="T90" fmla="*/ 2147483647 w 419"/>
              <a:gd name="T91" fmla="*/ 2147483647 h 667"/>
              <a:gd name="T92" fmla="*/ 2147483647 w 419"/>
              <a:gd name="T93" fmla="*/ 2147483647 h 667"/>
              <a:gd name="T94" fmla="*/ 2147483647 w 419"/>
              <a:gd name="T95" fmla="*/ 2147483647 h 667"/>
              <a:gd name="T96" fmla="*/ 2147483647 w 419"/>
              <a:gd name="T97" fmla="*/ 2147483647 h 667"/>
              <a:gd name="T98" fmla="*/ 2147483647 w 419"/>
              <a:gd name="T99" fmla="*/ 2147483647 h 667"/>
              <a:gd name="T100" fmla="*/ 2147483647 w 419"/>
              <a:gd name="T101" fmla="*/ 2147483647 h 6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9"/>
              <a:gd name="T154" fmla="*/ 0 h 667"/>
              <a:gd name="T155" fmla="*/ 419 w 419"/>
              <a:gd name="T156" fmla="*/ 667 h 6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9" h="667">
                <a:moveTo>
                  <a:pt x="155" y="14"/>
                </a:moveTo>
                <a:lnTo>
                  <a:pt x="176" y="5"/>
                </a:lnTo>
                <a:lnTo>
                  <a:pt x="197" y="5"/>
                </a:lnTo>
                <a:lnTo>
                  <a:pt x="207" y="5"/>
                </a:lnTo>
                <a:lnTo>
                  <a:pt x="223" y="0"/>
                </a:lnTo>
                <a:lnTo>
                  <a:pt x="228" y="0"/>
                </a:lnTo>
                <a:lnTo>
                  <a:pt x="233" y="9"/>
                </a:lnTo>
                <a:lnTo>
                  <a:pt x="238" y="9"/>
                </a:lnTo>
                <a:lnTo>
                  <a:pt x="238" y="19"/>
                </a:lnTo>
                <a:lnTo>
                  <a:pt x="228" y="29"/>
                </a:lnTo>
                <a:lnTo>
                  <a:pt x="228" y="44"/>
                </a:lnTo>
                <a:lnTo>
                  <a:pt x="243" y="44"/>
                </a:lnTo>
                <a:lnTo>
                  <a:pt x="259" y="44"/>
                </a:lnTo>
                <a:lnTo>
                  <a:pt x="275" y="44"/>
                </a:lnTo>
                <a:lnTo>
                  <a:pt x="285" y="54"/>
                </a:lnTo>
                <a:lnTo>
                  <a:pt x="295" y="54"/>
                </a:lnTo>
                <a:lnTo>
                  <a:pt x="316" y="54"/>
                </a:lnTo>
                <a:lnTo>
                  <a:pt x="329" y="49"/>
                </a:lnTo>
                <a:lnTo>
                  <a:pt x="337" y="38"/>
                </a:lnTo>
                <a:lnTo>
                  <a:pt x="347" y="44"/>
                </a:lnTo>
                <a:lnTo>
                  <a:pt x="358" y="49"/>
                </a:lnTo>
                <a:lnTo>
                  <a:pt x="367" y="49"/>
                </a:lnTo>
                <a:lnTo>
                  <a:pt x="378" y="54"/>
                </a:lnTo>
                <a:lnTo>
                  <a:pt x="389" y="54"/>
                </a:lnTo>
                <a:lnTo>
                  <a:pt x="394" y="59"/>
                </a:lnTo>
                <a:lnTo>
                  <a:pt x="399" y="74"/>
                </a:lnTo>
                <a:lnTo>
                  <a:pt x="394" y="88"/>
                </a:lnTo>
                <a:lnTo>
                  <a:pt x="399" y="92"/>
                </a:lnTo>
                <a:lnTo>
                  <a:pt x="409" y="98"/>
                </a:lnTo>
                <a:lnTo>
                  <a:pt x="414" y="102"/>
                </a:lnTo>
                <a:lnTo>
                  <a:pt x="419" y="113"/>
                </a:lnTo>
                <a:lnTo>
                  <a:pt x="409" y="127"/>
                </a:lnTo>
                <a:lnTo>
                  <a:pt x="399" y="142"/>
                </a:lnTo>
                <a:lnTo>
                  <a:pt x="377" y="152"/>
                </a:lnTo>
                <a:lnTo>
                  <a:pt x="358" y="156"/>
                </a:lnTo>
                <a:lnTo>
                  <a:pt x="347" y="166"/>
                </a:lnTo>
                <a:lnTo>
                  <a:pt x="331" y="176"/>
                </a:lnTo>
                <a:lnTo>
                  <a:pt x="337" y="191"/>
                </a:lnTo>
                <a:lnTo>
                  <a:pt x="337" y="211"/>
                </a:lnTo>
                <a:lnTo>
                  <a:pt x="331" y="230"/>
                </a:lnTo>
                <a:lnTo>
                  <a:pt x="331" y="245"/>
                </a:lnTo>
                <a:lnTo>
                  <a:pt x="326" y="255"/>
                </a:lnTo>
                <a:lnTo>
                  <a:pt x="311" y="265"/>
                </a:lnTo>
                <a:lnTo>
                  <a:pt x="306" y="270"/>
                </a:lnTo>
                <a:lnTo>
                  <a:pt x="306" y="279"/>
                </a:lnTo>
                <a:lnTo>
                  <a:pt x="311" y="289"/>
                </a:lnTo>
                <a:lnTo>
                  <a:pt x="311" y="309"/>
                </a:lnTo>
                <a:lnTo>
                  <a:pt x="300" y="324"/>
                </a:lnTo>
                <a:lnTo>
                  <a:pt x="290" y="338"/>
                </a:lnTo>
                <a:lnTo>
                  <a:pt x="280" y="334"/>
                </a:lnTo>
                <a:lnTo>
                  <a:pt x="265" y="344"/>
                </a:lnTo>
                <a:lnTo>
                  <a:pt x="254" y="338"/>
                </a:lnTo>
                <a:lnTo>
                  <a:pt x="238" y="344"/>
                </a:lnTo>
                <a:lnTo>
                  <a:pt x="248" y="372"/>
                </a:lnTo>
                <a:lnTo>
                  <a:pt x="248" y="382"/>
                </a:lnTo>
                <a:lnTo>
                  <a:pt x="259" y="397"/>
                </a:lnTo>
                <a:lnTo>
                  <a:pt x="259" y="402"/>
                </a:lnTo>
                <a:lnTo>
                  <a:pt x="265" y="413"/>
                </a:lnTo>
                <a:lnTo>
                  <a:pt x="275" y="418"/>
                </a:lnTo>
                <a:lnTo>
                  <a:pt x="275" y="431"/>
                </a:lnTo>
                <a:lnTo>
                  <a:pt x="259" y="441"/>
                </a:lnTo>
                <a:lnTo>
                  <a:pt x="243" y="461"/>
                </a:lnTo>
                <a:lnTo>
                  <a:pt x="238" y="476"/>
                </a:lnTo>
                <a:lnTo>
                  <a:pt x="228" y="491"/>
                </a:lnTo>
                <a:lnTo>
                  <a:pt x="218" y="500"/>
                </a:lnTo>
                <a:lnTo>
                  <a:pt x="228" y="515"/>
                </a:lnTo>
                <a:lnTo>
                  <a:pt x="233" y="525"/>
                </a:lnTo>
                <a:lnTo>
                  <a:pt x="248" y="535"/>
                </a:lnTo>
                <a:lnTo>
                  <a:pt x="260" y="539"/>
                </a:lnTo>
                <a:lnTo>
                  <a:pt x="250" y="545"/>
                </a:lnTo>
                <a:lnTo>
                  <a:pt x="233" y="554"/>
                </a:lnTo>
                <a:lnTo>
                  <a:pt x="218" y="554"/>
                </a:lnTo>
                <a:lnTo>
                  <a:pt x="207" y="569"/>
                </a:lnTo>
                <a:lnTo>
                  <a:pt x="192" y="583"/>
                </a:lnTo>
                <a:lnTo>
                  <a:pt x="187" y="594"/>
                </a:lnTo>
                <a:lnTo>
                  <a:pt x="187" y="603"/>
                </a:lnTo>
                <a:lnTo>
                  <a:pt x="181" y="624"/>
                </a:lnTo>
                <a:lnTo>
                  <a:pt x="187" y="652"/>
                </a:lnTo>
                <a:lnTo>
                  <a:pt x="181" y="657"/>
                </a:lnTo>
                <a:lnTo>
                  <a:pt x="171" y="652"/>
                </a:lnTo>
                <a:lnTo>
                  <a:pt x="160" y="657"/>
                </a:lnTo>
                <a:lnTo>
                  <a:pt x="140" y="667"/>
                </a:lnTo>
                <a:lnTo>
                  <a:pt x="124" y="667"/>
                </a:lnTo>
                <a:lnTo>
                  <a:pt x="114" y="662"/>
                </a:lnTo>
                <a:lnTo>
                  <a:pt x="104" y="652"/>
                </a:lnTo>
                <a:lnTo>
                  <a:pt x="89" y="648"/>
                </a:lnTo>
                <a:lnTo>
                  <a:pt x="83" y="648"/>
                </a:lnTo>
                <a:lnTo>
                  <a:pt x="78" y="642"/>
                </a:lnTo>
                <a:lnTo>
                  <a:pt x="68" y="642"/>
                </a:lnTo>
                <a:lnTo>
                  <a:pt x="52" y="633"/>
                </a:lnTo>
                <a:lnTo>
                  <a:pt x="41" y="633"/>
                </a:lnTo>
                <a:lnTo>
                  <a:pt x="41" y="638"/>
                </a:lnTo>
                <a:lnTo>
                  <a:pt x="31" y="638"/>
                </a:lnTo>
                <a:lnTo>
                  <a:pt x="16" y="638"/>
                </a:lnTo>
                <a:lnTo>
                  <a:pt x="10" y="642"/>
                </a:lnTo>
                <a:lnTo>
                  <a:pt x="5" y="633"/>
                </a:lnTo>
                <a:lnTo>
                  <a:pt x="27" y="608"/>
                </a:lnTo>
                <a:lnTo>
                  <a:pt x="27" y="603"/>
                </a:lnTo>
                <a:lnTo>
                  <a:pt x="31" y="594"/>
                </a:lnTo>
                <a:lnTo>
                  <a:pt x="36" y="583"/>
                </a:lnTo>
                <a:lnTo>
                  <a:pt x="36" y="574"/>
                </a:lnTo>
                <a:lnTo>
                  <a:pt x="41" y="560"/>
                </a:lnTo>
                <a:lnTo>
                  <a:pt x="47" y="540"/>
                </a:lnTo>
                <a:lnTo>
                  <a:pt x="52" y="525"/>
                </a:lnTo>
                <a:lnTo>
                  <a:pt x="41" y="520"/>
                </a:lnTo>
                <a:lnTo>
                  <a:pt x="57" y="500"/>
                </a:lnTo>
                <a:lnTo>
                  <a:pt x="68" y="486"/>
                </a:lnTo>
                <a:lnTo>
                  <a:pt x="63" y="466"/>
                </a:lnTo>
                <a:lnTo>
                  <a:pt x="57" y="456"/>
                </a:lnTo>
                <a:lnTo>
                  <a:pt x="63" y="456"/>
                </a:lnTo>
                <a:lnTo>
                  <a:pt x="68" y="461"/>
                </a:lnTo>
                <a:lnTo>
                  <a:pt x="78" y="472"/>
                </a:lnTo>
                <a:lnTo>
                  <a:pt x="83" y="472"/>
                </a:lnTo>
                <a:lnTo>
                  <a:pt x="78" y="461"/>
                </a:lnTo>
                <a:lnTo>
                  <a:pt x="78" y="456"/>
                </a:lnTo>
                <a:lnTo>
                  <a:pt x="73" y="451"/>
                </a:lnTo>
                <a:lnTo>
                  <a:pt x="73" y="461"/>
                </a:lnTo>
                <a:lnTo>
                  <a:pt x="68" y="456"/>
                </a:lnTo>
                <a:lnTo>
                  <a:pt x="57" y="451"/>
                </a:lnTo>
                <a:lnTo>
                  <a:pt x="52" y="456"/>
                </a:lnTo>
                <a:lnTo>
                  <a:pt x="47" y="456"/>
                </a:lnTo>
                <a:lnTo>
                  <a:pt x="36" y="456"/>
                </a:lnTo>
                <a:lnTo>
                  <a:pt x="31" y="456"/>
                </a:lnTo>
                <a:lnTo>
                  <a:pt x="27" y="456"/>
                </a:lnTo>
                <a:lnTo>
                  <a:pt x="31" y="441"/>
                </a:lnTo>
                <a:lnTo>
                  <a:pt x="27" y="431"/>
                </a:lnTo>
                <a:lnTo>
                  <a:pt x="27" y="422"/>
                </a:lnTo>
                <a:lnTo>
                  <a:pt x="16" y="422"/>
                </a:lnTo>
                <a:lnTo>
                  <a:pt x="0" y="413"/>
                </a:lnTo>
                <a:lnTo>
                  <a:pt x="5" y="397"/>
                </a:lnTo>
                <a:lnTo>
                  <a:pt x="16" y="382"/>
                </a:lnTo>
                <a:lnTo>
                  <a:pt x="27" y="363"/>
                </a:lnTo>
                <a:lnTo>
                  <a:pt x="31" y="348"/>
                </a:lnTo>
                <a:lnTo>
                  <a:pt x="36" y="334"/>
                </a:lnTo>
                <a:lnTo>
                  <a:pt x="47" y="324"/>
                </a:lnTo>
                <a:lnTo>
                  <a:pt x="52" y="334"/>
                </a:lnTo>
                <a:lnTo>
                  <a:pt x="57" y="329"/>
                </a:lnTo>
                <a:lnTo>
                  <a:pt x="52" y="324"/>
                </a:lnTo>
                <a:lnTo>
                  <a:pt x="63" y="314"/>
                </a:lnTo>
                <a:lnTo>
                  <a:pt x="68" y="309"/>
                </a:lnTo>
                <a:lnTo>
                  <a:pt x="78" y="285"/>
                </a:lnTo>
                <a:lnTo>
                  <a:pt x="109" y="240"/>
                </a:lnTo>
                <a:lnTo>
                  <a:pt x="104" y="235"/>
                </a:lnTo>
                <a:lnTo>
                  <a:pt x="109" y="235"/>
                </a:lnTo>
                <a:lnTo>
                  <a:pt x="140" y="171"/>
                </a:lnTo>
                <a:lnTo>
                  <a:pt x="155" y="133"/>
                </a:lnTo>
                <a:lnTo>
                  <a:pt x="155" y="117"/>
                </a:lnTo>
                <a:lnTo>
                  <a:pt x="155" y="102"/>
                </a:lnTo>
                <a:lnTo>
                  <a:pt x="155" y="92"/>
                </a:lnTo>
                <a:lnTo>
                  <a:pt x="150" y="83"/>
                </a:lnTo>
                <a:lnTo>
                  <a:pt x="155" y="74"/>
                </a:lnTo>
                <a:lnTo>
                  <a:pt x="155" y="59"/>
                </a:lnTo>
                <a:lnTo>
                  <a:pt x="155" y="38"/>
                </a:lnTo>
                <a:lnTo>
                  <a:pt x="155" y="29"/>
                </a:lnTo>
                <a:lnTo>
                  <a:pt x="155" y="14"/>
                </a:lnTo>
                <a:close/>
              </a:path>
            </a:pathLst>
          </a:custGeom>
          <a:solidFill>
            <a:srgbClr val="FFFFFF"/>
          </a:solidFill>
          <a:ln w="8001">
            <a:noFill/>
            <a:prstDash val="solid"/>
            <a:round/>
            <a:headEnd/>
            <a:tailEnd/>
          </a:ln>
        </p:spPr>
        <p:txBody>
          <a:bodyPr/>
          <a:lstStyle/>
          <a:p>
            <a:endParaRPr lang="en-GB"/>
          </a:p>
        </p:txBody>
      </p:sp>
      <p:sp>
        <p:nvSpPr>
          <p:cNvPr id="9260" name="Freeform 43"/>
          <p:cNvSpPr>
            <a:spLocks/>
          </p:cNvSpPr>
          <p:nvPr/>
        </p:nvSpPr>
        <p:spPr bwMode="auto">
          <a:xfrm>
            <a:off x="5226050" y="3505200"/>
            <a:ext cx="958850" cy="442913"/>
          </a:xfrm>
          <a:custGeom>
            <a:avLst/>
            <a:gdLst>
              <a:gd name="T0" fmla="*/ 2147483647 w 636"/>
              <a:gd name="T1" fmla="*/ 2147483647 h 318"/>
              <a:gd name="T2" fmla="*/ 2147483647 w 636"/>
              <a:gd name="T3" fmla="*/ 2147483647 h 318"/>
              <a:gd name="T4" fmla="*/ 2147483647 w 636"/>
              <a:gd name="T5" fmla="*/ 2147483647 h 318"/>
              <a:gd name="T6" fmla="*/ 2147483647 w 636"/>
              <a:gd name="T7" fmla="*/ 2147483647 h 318"/>
              <a:gd name="T8" fmla="*/ 2147483647 w 636"/>
              <a:gd name="T9" fmla="*/ 2147483647 h 318"/>
              <a:gd name="T10" fmla="*/ 2147483647 w 636"/>
              <a:gd name="T11" fmla="*/ 2147483647 h 318"/>
              <a:gd name="T12" fmla="*/ 2147483647 w 636"/>
              <a:gd name="T13" fmla="*/ 2147483647 h 318"/>
              <a:gd name="T14" fmla="*/ 2147483647 w 636"/>
              <a:gd name="T15" fmla="*/ 2147483647 h 318"/>
              <a:gd name="T16" fmla="*/ 2147483647 w 636"/>
              <a:gd name="T17" fmla="*/ 2147483647 h 318"/>
              <a:gd name="T18" fmla="*/ 2147483647 w 636"/>
              <a:gd name="T19" fmla="*/ 2147483647 h 318"/>
              <a:gd name="T20" fmla="*/ 2147483647 w 636"/>
              <a:gd name="T21" fmla="*/ 2147483647 h 318"/>
              <a:gd name="T22" fmla="*/ 2147483647 w 636"/>
              <a:gd name="T23" fmla="*/ 2147483647 h 318"/>
              <a:gd name="T24" fmla="*/ 2147483647 w 636"/>
              <a:gd name="T25" fmla="*/ 2147483647 h 318"/>
              <a:gd name="T26" fmla="*/ 2147483647 w 636"/>
              <a:gd name="T27" fmla="*/ 2147483647 h 318"/>
              <a:gd name="T28" fmla="*/ 2147483647 w 636"/>
              <a:gd name="T29" fmla="*/ 2147483647 h 318"/>
              <a:gd name="T30" fmla="*/ 2147483647 w 636"/>
              <a:gd name="T31" fmla="*/ 2147483647 h 318"/>
              <a:gd name="T32" fmla="*/ 2147483647 w 636"/>
              <a:gd name="T33" fmla="*/ 2147483647 h 318"/>
              <a:gd name="T34" fmla="*/ 2147483647 w 636"/>
              <a:gd name="T35" fmla="*/ 2147483647 h 318"/>
              <a:gd name="T36" fmla="*/ 2147483647 w 636"/>
              <a:gd name="T37" fmla="*/ 2147483647 h 318"/>
              <a:gd name="T38" fmla="*/ 2147483647 w 636"/>
              <a:gd name="T39" fmla="*/ 0 h 318"/>
              <a:gd name="T40" fmla="*/ 2147483647 w 636"/>
              <a:gd name="T41" fmla="*/ 2147483647 h 318"/>
              <a:gd name="T42" fmla="*/ 2147483647 w 636"/>
              <a:gd name="T43" fmla="*/ 2147483647 h 318"/>
              <a:gd name="T44" fmla="*/ 2147483647 w 636"/>
              <a:gd name="T45" fmla="*/ 2147483647 h 318"/>
              <a:gd name="T46" fmla="*/ 2147483647 w 636"/>
              <a:gd name="T47" fmla="*/ 0 h 318"/>
              <a:gd name="T48" fmla="*/ 2147483647 w 636"/>
              <a:gd name="T49" fmla="*/ 2147483647 h 318"/>
              <a:gd name="T50" fmla="*/ 2147483647 w 636"/>
              <a:gd name="T51" fmla="*/ 2147483647 h 318"/>
              <a:gd name="T52" fmla="*/ 2147483647 w 636"/>
              <a:gd name="T53" fmla="*/ 2147483647 h 318"/>
              <a:gd name="T54" fmla="*/ 2147483647 w 636"/>
              <a:gd name="T55" fmla="*/ 2147483647 h 318"/>
              <a:gd name="T56" fmla="*/ 2147483647 w 636"/>
              <a:gd name="T57" fmla="*/ 2147483647 h 318"/>
              <a:gd name="T58" fmla="*/ 2147483647 w 636"/>
              <a:gd name="T59" fmla="*/ 2147483647 h 318"/>
              <a:gd name="T60" fmla="*/ 2147483647 w 636"/>
              <a:gd name="T61" fmla="*/ 2147483647 h 318"/>
              <a:gd name="T62" fmla="*/ 2147483647 w 636"/>
              <a:gd name="T63" fmla="*/ 2147483647 h 318"/>
              <a:gd name="T64" fmla="*/ 0 w 636"/>
              <a:gd name="T65" fmla="*/ 2147483647 h 318"/>
              <a:gd name="T66" fmla="*/ 2147483647 w 636"/>
              <a:gd name="T67" fmla="*/ 2147483647 h 318"/>
              <a:gd name="T68" fmla="*/ 2147483647 w 636"/>
              <a:gd name="T69" fmla="*/ 2147483647 h 318"/>
              <a:gd name="T70" fmla="*/ 2147483647 w 636"/>
              <a:gd name="T71" fmla="*/ 2147483647 h 318"/>
              <a:gd name="T72" fmla="*/ 2147483647 w 636"/>
              <a:gd name="T73" fmla="*/ 2147483647 h 318"/>
              <a:gd name="T74" fmla="*/ 2147483647 w 636"/>
              <a:gd name="T75" fmla="*/ 2147483647 h 318"/>
              <a:gd name="T76" fmla="*/ 2147483647 w 636"/>
              <a:gd name="T77" fmla="*/ 2147483647 h 318"/>
              <a:gd name="T78" fmla="*/ 2147483647 w 636"/>
              <a:gd name="T79" fmla="*/ 2147483647 h 318"/>
              <a:gd name="T80" fmla="*/ 2147483647 w 636"/>
              <a:gd name="T81" fmla="*/ 2147483647 h 318"/>
              <a:gd name="T82" fmla="*/ 2147483647 w 636"/>
              <a:gd name="T83" fmla="*/ 2147483647 h 318"/>
              <a:gd name="T84" fmla="*/ 2147483647 w 636"/>
              <a:gd name="T85" fmla="*/ 2147483647 h 318"/>
              <a:gd name="T86" fmla="*/ 2147483647 w 636"/>
              <a:gd name="T87" fmla="*/ 2147483647 h 318"/>
              <a:gd name="T88" fmla="*/ 2147483647 w 636"/>
              <a:gd name="T89" fmla="*/ 2147483647 h 318"/>
              <a:gd name="T90" fmla="*/ 2147483647 w 636"/>
              <a:gd name="T91" fmla="*/ 2147483647 h 318"/>
              <a:gd name="T92" fmla="*/ 2147483647 w 636"/>
              <a:gd name="T93" fmla="*/ 2147483647 h 318"/>
              <a:gd name="T94" fmla="*/ 2147483647 w 636"/>
              <a:gd name="T95" fmla="*/ 2147483647 h 318"/>
              <a:gd name="T96" fmla="*/ 2147483647 w 636"/>
              <a:gd name="T97" fmla="*/ 2147483647 h 318"/>
              <a:gd name="T98" fmla="*/ 2147483647 w 636"/>
              <a:gd name="T99" fmla="*/ 2147483647 h 318"/>
              <a:gd name="T100" fmla="*/ 2147483647 w 636"/>
              <a:gd name="T101" fmla="*/ 2147483647 h 318"/>
              <a:gd name="T102" fmla="*/ 2147483647 w 636"/>
              <a:gd name="T103" fmla="*/ 2147483647 h 318"/>
              <a:gd name="T104" fmla="*/ 2147483647 w 636"/>
              <a:gd name="T105" fmla="*/ 2147483647 h 3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6"/>
              <a:gd name="T160" fmla="*/ 0 h 318"/>
              <a:gd name="T161" fmla="*/ 636 w 636"/>
              <a:gd name="T162" fmla="*/ 318 h 31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6" h="318">
                <a:moveTo>
                  <a:pt x="636" y="176"/>
                </a:moveTo>
                <a:lnTo>
                  <a:pt x="627" y="166"/>
                </a:lnTo>
                <a:lnTo>
                  <a:pt x="619" y="158"/>
                </a:lnTo>
                <a:lnTo>
                  <a:pt x="610" y="152"/>
                </a:lnTo>
                <a:lnTo>
                  <a:pt x="601" y="135"/>
                </a:lnTo>
                <a:lnTo>
                  <a:pt x="590" y="127"/>
                </a:lnTo>
                <a:lnTo>
                  <a:pt x="580" y="117"/>
                </a:lnTo>
                <a:lnTo>
                  <a:pt x="569" y="113"/>
                </a:lnTo>
                <a:lnTo>
                  <a:pt x="548" y="107"/>
                </a:lnTo>
                <a:lnTo>
                  <a:pt x="533" y="102"/>
                </a:lnTo>
                <a:lnTo>
                  <a:pt x="528" y="107"/>
                </a:lnTo>
                <a:lnTo>
                  <a:pt x="514" y="98"/>
                </a:lnTo>
                <a:lnTo>
                  <a:pt x="502" y="93"/>
                </a:lnTo>
                <a:lnTo>
                  <a:pt x="507" y="78"/>
                </a:lnTo>
                <a:lnTo>
                  <a:pt x="502" y="68"/>
                </a:lnTo>
                <a:lnTo>
                  <a:pt x="497" y="68"/>
                </a:lnTo>
                <a:lnTo>
                  <a:pt x="487" y="73"/>
                </a:lnTo>
                <a:lnTo>
                  <a:pt x="476" y="73"/>
                </a:lnTo>
                <a:lnTo>
                  <a:pt x="456" y="64"/>
                </a:lnTo>
                <a:lnTo>
                  <a:pt x="440" y="64"/>
                </a:lnTo>
                <a:lnTo>
                  <a:pt x="424" y="64"/>
                </a:lnTo>
                <a:lnTo>
                  <a:pt x="429" y="73"/>
                </a:lnTo>
                <a:lnTo>
                  <a:pt x="440" y="83"/>
                </a:lnTo>
                <a:lnTo>
                  <a:pt x="420" y="97"/>
                </a:lnTo>
                <a:lnTo>
                  <a:pt x="403" y="102"/>
                </a:lnTo>
                <a:lnTo>
                  <a:pt x="393" y="88"/>
                </a:lnTo>
                <a:lnTo>
                  <a:pt x="378" y="73"/>
                </a:lnTo>
                <a:lnTo>
                  <a:pt x="373" y="68"/>
                </a:lnTo>
                <a:lnTo>
                  <a:pt x="378" y="59"/>
                </a:lnTo>
                <a:lnTo>
                  <a:pt x="378" y="43"/>
                </a:lnTo>
                <a:lnTo>
                  <a:pt x="368" y="43"/>
                </a:lnTo>
                <a:lnTo>
                  <a:pt x="357" y="38"/>
                </a:lnTo>
                <a:lnTo>
                  <a:pt x="346" y="38"/>
                </a:lnTo>
                <a:lnTo>
                  <a:pt x="341" y="38"/>
                </a:lnTo>
                <a:lnTo>
                  <a:pt x="331" y="34"/>
                </a:lnTo>
                <a:lnTo>
                  <a:pt x="321" y="29"/>
                </a:lnTo>
                <a:lnTo>
                  <a:pt x="306" y="21"/>
                </a:lnTo>
                <a:lnTo>
                  <a:pt x="290" y="14"/>
                </a:lnTo>
                <a:lnTo>
                  <a:pt x="279" y="14"/>
                </a:lnTo>
                <a:lnTo>
                  <a:pt x="274" y="0"/>
                </a:lnTo>
                <a:lnTo>
                  <a:pt x="259" y="0"/>
                </a:lnTo>
                <a:lnTo>
                  <a:pt x="254" y="14"/>
                </a:lnTo>
                <a:lnTo>
                  <a:pt x="239" y="18"/>
                </a:lnTo>
                <a:lnTo>
                  <a:pt x="222" y="24"/>
                </a:lnTo>
                <a:lnTo>
                  <a:pt x="222" y="14"/>
                </a:lnTo>
                <a:lnTo>
                  <a:pt x="217" y="10"/>
                </a:lnTo>
                <a:lnTo>
                  <a:pt x="197" y="0"/>
                </a:lnTo>
                <a:lnTo>
                  <a:pt x="191" y="0"/>
                </a:lnTo>
                <a:lnTo>
                  <a:pt x="197" y="10"/>
                </a:lnTo>
                <a:lnTo>
                  <a:pt x="197" y="14"/>
                </a:lnTo>
                <a:lnTo>
                  <a:pt x="176" y="29"/>
                </a:lnTo>
                <a:lnTo>
                  <a:pt x="171" y="34"/>
                </a:lnTo>
                <a:lnTo>
                  <a:pt x="155" y="43"/>
                </a:lnTo>
                <a:lnTo>
                  <a:pt x="140" y="43"/>
                </a:lnTo>
                <a:lnTo>
                  <a:pt x="113" y="58"/>
                </a:lnTo>
                <a:lnTo>
                  <a:pt x="103" y="64"/>
                </a:lnTo>
                <a:lnTo>
                  <a:pt x="93" y="78"/>
                </a:lnTo>
                <a:lnTo>
                  <a:pt x="78" y="87"/>
                </a:lnTo>
                <a:lnTo>
                  <a:pt x="55" y="92"/>
                </a:lnTo>
                <a:lnTo>
                  <a:pt x="36" y="97"/>
                </a:lnTo>
                <a:lnTo>
                  <a:pt x="31" y="107"/>
                </a:lnTo>
                <a:lnTo>
                  <a:pt x="26" y="122"/>
                </a:lnTo>
                <a:lnTo>
                  <a:pt x="21" y="117"/>
                </a:lnTo>
                <a:lnTo>
                  <a:pt x="15" y="113"/>
                </a:lnTo>
                <a:lnTo>
                  <a:pt x="5" y="102"/>
                </a:lnTo>
                <a:lnTo>
                  <a:pt x="0" y="107"/>
                </a:lnTo>
                <a:lnTo>
                  <a:pt x="5" y="122"/>
                </a:lnTo>
                <a:lnTo>
                  <a:pt x="15" y="132"/>
                </a:lnTo>
                <a:lnTo>
                  <a:pt x="26" y="147"/>
                </a:lnTo>
                <a:lnTo>
                  <a:pt x="36" y="157"/>
                </a:lnTo>
                <a:lnTo>
                  <a:pt x="42" y="162"/>
                </a:lnTo>
                <a:lnTo>
                  <a:pt x="33" y="177"/>
                </a:lnTo>
                <a:lnTo>
                  <a:pt x="42" y="191"/>
                </a:lnTo>
                <a:lnTo>
                  <a:pt x="56" y="206"/>
                </a:lnTo>
                <a:lnTo>
                  <a:pt x="62" y="221"/>
                </a:lnTo>
                <a:lnTo>
                  <a:pt x="72" y="235"/>
                </a:lnTo>
                <a:lnTo>
                  <a:pt x="88" y="240"/>
                </a:lnTo>
                <a:lnTo>
                  <a:pt x="103" y="254"/>
                </a:lnTo>
                <a:lnTo>
                  <a:pt x="119" y="260"/>
                </a:lnTo>
                <a:lnTo>
                  <a:pt x="130" y="275"/>
                </a:lnTo>
                <a:lnTo>
                  <a:pt x="134" y="275"/>
                </a:lnTo>
                <a:lnTo>
                  <a:pt x="145" y="284"/>
                </a:lnTo>
                <a:lnTo>
                  <a:pt x="155" y="289"/>
                </a:lnTo>
                <a:lnTo>
                  <a:pt x="171" y="299"/>
                </a:lnTo>
                <a:lnTo>
                  <a:pt x="181" y="304"/>
                </a:lnTo>
                <a:lnTo>
                  <a:pt x="186" y="308"/>
                </a:lnTo>
                <a:lnTo>
                  <a:pt x="207" y="318"/>
                </a:lnTo>
                <a:lnTo>
                  <a:pt x="222" y="313"/>
                </a:lnTo>
                <a:lnTo>
                  <a:pt x="243" y="313"/>
                </a:lnTo>
                <a:lnTo>
                  <a:pt x="254" y="304"/>
                </a:lnTo>
                <a:lnTo>
                  <a:pt x="263" y="295"/>
                </a:lnTo>
                <a:lnTo>
                  <a:pt x="269" y="280"/>
                </a:lnTo>
                <a:lnTo>
                  <a:pt x="279" y="264"/>
                </a:lnTo>
                <a:lnTo>
                  <a:pt x="285" y="260"/>
                </a:lnTo>
                <a:lnTo>
                  <a:pt x="297" y="255"/>
                </a:lnTo>
                <a:lnTo>
                  <a:pt x="316" y="264"/>
                </a:lnTo>
                <a:lnTo>
                  <a:pt x="326" y="270"/>
                </a:lnTo>
                <a:lnTo>
                  <a:pt x="352" y="270"/>
                </a:lnTo>
                <a:lnTo>
                  <a:pt x="362" y="275"/>
                </a:lnTo>
                <a:lnTo>
                  <a:pt x="373" y="280"/>
                </a:lnTo>
                <a:lnTo>
                  <a:pt x="393" y="284"/>
                </a:lnTo>
                <a:lnTo>
                  <a:pt x="403" y="275"/>
                </a:lnTo>
                <a:lnTo>
                  <a:pt x="420" y="275"/>
                </a:lnTo>
                <a:lnTo>
                  <a:pt x="440" y="280"/>
                </a:lnTo>
                <a:lnTo>
                  <a:pt x="456" y="280"/>
                </a:lnTo>
                <a:lnTo>
                  <a:pt x="636" y="176"/>
                </a:lnTo>
                <a:close/>
              </a:path>
            </a:pathLst>
          </a:custGeom>
          <a:solidFill>
            <a:srgbClr val="FFFFFF"/>
          </a:solidFill>
          <a:ln w="7938">
            <a:solidFill>
              <a:schemeClr val="bg1"/>
            </a:solidFill>
            <a:prstDash val="solid"/>
            <a:round/>
            <a:headEnd/>
            <a:tailEnd/>
          </a:ln>
        </p:spPr>
        <p:txBody>
          <a:bodyPr/>
          <a:lstStyle/>
          <a:p>
            <a:endParaRPr lang="en-GB"/>
          </a:p>
        </p:txBody>
      </p:sp>
      <p:sp>
        <p:nvSpPr>
          <p:cNvPr id="9261" name="Freeform 44"/>
          <p:cNvSpPr>
            <a:spLocks/>
          </p:cNvSpPr>
          <p:nvPr/>
        </p:nvSpPr>
        <p:spPr bwMode="auto">
          <a:xfrm>
            <a:off x="6451600" y="3783013"/>
            <a:ext cx="1385888" cy="887412"/>
          </a:xfrm>
          <a:custGeom>
            <a:avLst/>
            <a:gdLst>
              <a:gd name="T0" fmla="*/ 2147483647 w 921"/>
              <a:gd name="T1" fmla="*/ 2147483647 h 638"/>
              <a:gd name="T2" fmla="*/ 2147483647 w 921"/>
              <a:gd name="T3" fmla="*/ 2147483647 h 638"/>
              <a:gd name="T4" fmla="*/ 2147483647 w 921"/>
              <a:gd name="T5" fmla="*/ 2147483647 h 638"/>
              <a:gd name="T6" fmla="*/ 2147483647 w 921"/>
              <a:gd name="T7" fmla="*/ 2147483647 h 638"/>
              <a:gd name="T8" fmla="*/ 2147483647 w 921"/>
              <a:gd name="T9" fmla="*/ 2147483647 h 638"/>
              <a:gd name="T10" fmla="*/ 2147483647 w 921"/>
              <a:gd name="T11" fmla="*/ 2147483647 h 638"/>
              <a:gd name="T12" fmla="*/ 2147483647 w 921"/>
              <a:gd name="T13" fmla="*/ 2147483647 h 638"/>
              <a:gd name="T14" fmla="*/ 2147483647 w 921"/>
              <a:gd name="T15" fmla="*/ 2147483647 h 638"/>
              <a:gd name="T16" fmla="*/ 2147483647 w 921"/>
              <a:gd name="T17" fmla="*/ 2147483647 h 638"/>
              <a:gd name="T18" fmla="*/ 2147483647 w 921"/>
              <a:gd name="T19" fmla="*/ 2147483647 h 638"/>
              <a:gd name="T20" fmla="*/ 2147483647 w 921"/>
              <a:gd name="T21" fmla="*/ 2147483647 h 638"/>
              <a:gd name="T22" fmla="*/ 2147483647 w 921"/>
              <a:gd name="T23" fmla="*/ 2147483647 h 638"/>
              <a:gd name="T24" fmla="*/ 2147483647 w 921"/>
              <a:gd name="T25" fmla="*/ 2147483647 h 638"/>
              <a:gd name="T26" fmla="*/ 2147483647 w 921"/>
              <a:gd name="T27" fmla="*/ 2147483647 h 638"/>
              <a:gd name="T28" fmla="*/ 2147483647 w 921"/>
              <a:gd name="T29" fmla="*/ 2147483647 h 638"/>
              <a:gd name="T30" fmla="*/ 2147483647 w 921"/>
              <a:gd name="T31" fmla="*/ 2147483647 h 638"/>
              <a:gd name="T32" fmla="*/ 2147483647 w 921"/>
              <a:gd name="T33" fmla="*/ 2147483647 h 638"/>
              <a:gd name="T34" fmla="*/ 2147483647 w 921"/>
              <a:gd name="T35" fmla="*/ 2147483647 h 638"/>
              <a:gd name="T36" fmla="*/ 2147483647 w 921"/>
              <a:gd name="T37" fmla="*/ 2147483647 h 638"/>
              <a:gd name="T38" fmla="*/ 2147483647 w 921"/>
              <a:gd name="T39" fmla="*/ 2147483647 h 638"/>
              <a:gd name="T40" fmla="*/ 2147483647 w 921"/>
              <a:gd name="T41" fmla="*/ 2147483647 h 638"/>
              <a:gd name="T42" fmla="*/ 2147483647 w 921"/>
              <a:gd name="T43" fmla="*/ 2147483647 h 638"/>
              <a:gd name="T44" fmla="*/ 2147483647 w 921"/>
              <a:gd name="T45" fmla="*/ 2147483647 h 638"/>
              <a:gd name="T46" fmla="*/ 2147483647 w 921"/>
              <a:gd name="T47" fmla="*/ 2147483647 h 638"/>
              <a:gd name="T48" fmla="*/ 2147483647 w 921"/>
              <a:gd name="T49" fmla="*/ 2147483647 h 638"/>
              <a:gd name="T50" fmla="*/ 2147483647 w 921"/>
              <a:gd name="T51" fmla="*/ 2147483647 h 638"/>
              <a:gd name="T52" fmla="*/ 2147483647 w 921"/>
              <a:gd name="T53" fmla="*/ 2147483647 h 638"/>
              <a:gd name="T54" fmla="*/ 2147483647 w 921"/>
              <a:gd name="T55" fmla="*/ 2147483647 h 638"/>
              <a:gd name="T56" fmla="*/ 2147483647 w 921"/>
              <a:gd name="T57" fmla="*/ 2147483647 h 638"/>
              <a:gd name="T58" fmla="*/ 2147483647 w 921"/>
              <a:gd name="T59" fmla="*/ 2147483647 h 638"/>
              <a:gd name="T60" fmla="*/ 2147483647 w 921"/>
              <a:gd name="T61" fmla="*/ 2147483647 h 638"/>
              <a:gd name="T62" fmla="*/ 2147483647 w 921"/>
              <a:gd name="T63" fmla="*/ 2147483647 h 638"/>
              <a:gd name="T64" fmla="*/ 2147483647 w 921"/>
              <a:gd name="T65" fmla="*/ 2147483647 h 638"/>
              <a:gd name="T66" fmla="*/ 2147483647 w 921"/>
              <a:gd name="T67" fmla="*/ 2147483647 h 638"/>
              <a:gd name="T68" fmla="*/ 2147483647 w 921"/>
              <a:gd name="T69" fmla="*/ 2147483647 h 638"/>
              <a:gd name="T70" fmla="*/ 2147483647 w 921"/>
              <a:gd name="T71" fmla="*/ 2147483647 h 638"/>
              <a:gd name="T72" fmla="*/ 2147483647 w 921"/>
              <a:gd name="T73" fmla="*/ 2147483647 h 638"/>
              <a:gd name="T74" fmla="*/ 2147483647 w 921"/>
              <a:gd name="T75" fmla="*/ 2147483647 h 638"/>
              <a:gd name="T76" fmla="*/ 2147483647 w 921"/>
              <a:gd name="T77" fmla="*/ 2147483647 h 638"/>
              <a:gd name="T78" fmla="*/ 2147483647 w 921"/>
              <a:gd name="T79" fmla="*/ 2147483647 h 638"/>
              <a:gd name="T80" fmla="*/ 2147483647 w 921"/>
              <a:gd name="T81" fmla="*/ 2147483647 h 638"/>
              <a:gd name="T82" fmla="*/ 2147483647 w 921"/>
              <a:gd name="T83" fmla="*/ 2147483647 h 638"/>
              <a:gd name="T84" fmla="*/ 2147483647 w 921"/>
              <a:gd name="T85" fmla="*/ 2147483647 h 638"/>
              <a:gd name="T86" fmla="*/ 2147483647 w 921"/>
              <a:gd name="T87" fmla="*/ 2147483647 h 638"/>
              <a:gd name="T88" fmla="*/ 2147483647 w 921"/>
              <a:gd name="T89" fmla="*/ 2147483647 h 638"/>
              <a:gd name="T90" fmla="*/ 2147483647 w 921"/>
              <a:gd name="T91" fmla="*/ 2147483647 h 638"/>
              <a:gd name="T92" fmla="*/ 2147483647 w 921"/>
              <a:gd name="T93" fmla="*/ 2147483647 h 638"/>
              <a:gd name="T94" fmla="*/ 2147483647 w 921"/>
              <a:gd name="T95" fmla="*/ 2147483647 h 6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1"/>
              <a:gd name="T145" fmla="*/ 0 h 638"/>
              <a:gd name="T146" fmla="*/ 921 w 921"/>
              <a:gd name="T147" fmla="*/ 638 h 6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1" h="638">
                <a:moveTo>
                  <a:pt x="211" y="106"/>
                </a:moveTo>
                <a:lnTo>
                  <a:pt x="217" y="93"/>
                </a:lnTo>
                <a:lnTo>
                  <a:pt x="222" y="84"/>
                </a:lnTo>
                <a:lnTo>
                  <a:pt x="245" y="86"/>
                </a:lnTo>
                <a:lnTo>
                  <a:pt x="253" y="93"/>
                </a:lnTo>
                <a:lnTo>
                  <a:pt x="264" y="93"/>
                </a:lnTo>
                <a:lnTo>
                  <a:pt x="278" y="86"/>
                </a:lnTo>
                <a:lnTo>
                  <a:pt x="287" y="86"/>
                </a:lnTo>
                <a:lnTo>
                  <a:pt x="296" y="88"/>
                </a:lnTo>
                <a:lnTo>
                  <a:pt x="310" y="93"/>
                </a:lnTo>
                <a:lnTo>
                  <a:pt x="326" y="93"/>
                </a:lnTo>
                <a:lnTo>
                  <a:pt x="336" y="84"/>
                </a:lnTo>
                <a:lnTo>
                  <a:pt x="352" y="79"/>
                </a:lnTo>
                <a:lnTo>
                  <a:pt x="363" y="79"/>
                </a:lnTo>
                <a:lnTo>
                  <a:pt x="373" y="84"/>
                </a:lnTo>
                <a:lnTo>
                  <a:pt x="383" y="89"/>
                </a:lnTo>
                <a:lnTo>
                  <a:pt x="388" y="99"/>
                </a:lnTo>
                <a:lnTo>
                  <a:pt x="399" y="93"/>
                </a:lnTo>
                <a:lnTo>
                  <a:pt x="414" y="84"/>
                </a:lnTo>
                <a:lnTo>
                  <a:pt x="419" y="79"/>
                </a:lnTo>
                <a:lnTo>
                  <a:pt x="429" y="69"/>
                </a:lnTo>
                <a:lnTo>
                  <a:pt x="452" y="62"/>
                </a:lnTo>
                <a:lnTo>
                  <a:pt x="478" y="56"/>
                </a:lnTo>
                <a:lnTo>
                  <a:pt x="490" y="59"/>
                </a:lnTo>
                <a:lnTo>
                  <a:pt x="497" y="45"/>
                </a:lnTo>
                <a:lnTo>
                  <a:pt x="497" y="35"/>
                </a:lnTo>
                <a:lnTo>
                  <a:pt x="502" y="20"/>
                </a:lnTo>
                <a:lnTo>
                  <a:pt x="512" y="11"/>
                </a:lnTo>
                <a:lnTo>
                  <a:pt x="533" y="0"/>
                </a:lnTo>
                <a:lnTo>
                  <a:pt x="538" y="0"/>
                </a:lnTo>
                <a:lnTo>
                  <a:pt x="575" y="15"/>
                </a:lnTo>
                <a:lnTo>
                  <a:pt x="580" y="30"/>
                </a:lnTo>
                <a:lnTo>
                  <a:pt x="600" y="45"/>
                </a:lnTo>
                <a:lnTo>
                  <a:pt x="611" y="60"/>
                </a:lnTo>
                <a:lnTo>
                  <a:pt x="621" y="74"/>
                </a:lnTo>
                <a:lnTo>
                  <a:pt x="642" y="89"/>
                </a:lnTo>
                <a:lnTo>
                  <a:pt x="662" y="104"/>
                </a:lnTo>
                <a:lnTo>
                  <a:pt x="678" y="118"/>
                </a:lnTo>
                <a:lnTo>
                  <a:pt x="694" y="129"/>
                </a:lnTo>
                <a:lnTo>
                  <a:pt x="704" y="138"/>
                </a:lnTo>
                <a:lnTo>
                  <a:pt x="719" y="157"/>
                </a:lnTo>
                <a:lnTo>
                  <a:pt x="730" y="177"/>
                </a:lnTo>
                <a:lnTo>
                  <a:pt x="735" y="192"/>
                </a:lnTo>
                <a:lnTo>
                  <a:pt x="735" y="207"/>
                </a:lnTo>
                <a:lnTo>
                  <a:pt x="735" y="231"/>
                </a:lnTo>
                <a:lnTo>
                  <a:pt x="745" y="276"/>
                </a:lnTo>
                <a:lnTo>
                  <a:pt x="766" y="290"/>
                </a:lnTo>
                <a:lnTo>
                  <a:pt x="828" y="330"/>
                </a:lnTo>
                <a:lnTo>
                  <a:pt x="849" y="315"/>
                </a:lnTo>
                <a:lnTo>
                  <a:pt x="865" y="300"/>
                </a:lnTo>
                <a:lnTo>
                  <a:pt x="874" y="295"/>
                </a:lnTo>
                <a:lnTo>
                  <a:pt x="901" y="305"/>
                </a:lnTo>
                <a:lnTo>
                  <a:pt x="916" y="320"/>
                </a:lnTo>
                <a:lnTo>
                  <a:pt x="921" y="330"/>
                </a:lnTo>
                <a:lnTo>
                  <a:pt x="921" y="349"/>
                </a:lnTo>
                <a:lnTo>
                  <a:pt x="921" y="369"/>
                </a:lnTo>
                <a:lnTo>
                  <a:pt x="911" y="373"/>
                </a:lnTo>
                <a:lnTo>
                  <a:pt x="895" y="388"/>
                </a:lnTo>
                <a:lnTo>
                  <a:pt x="880" y="388"/>
                </a:lnTo>
                <a:lnTo>
                  <a:pt x="869" y="398"/>
                </a:lnTo>
                <a:lnTo>
                  <a:pt x="874" y="393"/>
                </a:lnTo>
                <a:lnTo>
                  <a:pt x="880" y="388"/>
                </a:lnTo>
                <a:lnTo>
                  <a:pt x="874" y="384"/>
                </a:lnTo>
                <a:lnTo>
                  <a:pt x="865" y="379"/>
                </a:lnTo>
                <a:lnTo>
                  <a:pt x="865" y="369"/>
                </a:lnTo>
                <a:lnTo>
                  <a:pt x="860" y="369"/>
                </a:lnTo>
                <a:lnTo>
                  <a:pt x="854" y="373"/>
                </a:lnTo>
                <a:lnTo>
                  <a:pt x="854" y="379"/>
                </a:lnTo>
                <a:lnTo>
                  <a:pt x="860" y="393"/>
                </a:lnTo>
                <a:lnTo>
                  <a:pt x="854" y="398"/>
                </a:lnTo>
                <a:lnTo>
                  <a:pt x="843" y="403"/>
                </a:lnTo>
                <a:lnTo>
                  <a:pt x="854" y="408"/>
                </a:lnTo>
                <a:lnTo>
                  <a:pt x="854" y="422"/>
                </a:lnTo>
                <a:lnTo>
                  <a:pt x="854" y="432"/>
                </a:lnTo>
                <a:lnTo>
                  <a:pt x="860" y="422"/>
                </a:lnTo>
                <a:lnTo>
                  <a:pt x="869" y="418"/>
                </a:lnTo>
                <a:lnTo>
                  <a:pt x="865" y="427"/>
                </a:lnTo>
                <a:lnTo>
                  <a:pt x="865" y="437"/>
                </a:lnTo>
                <a:lnTo>
                  <a:pt x="860" y="447"/>
                </a:lnTo>
                <a:lnTo>
                  <a:pt x="854" y="462"/>
                </a:lnTo>
                <a:lnTo>
                  <a:pt x="854" y="472"/>
                </a:lnTo>
                <a:lnTo>
                  <a:pt x="860" y="472"/>
                </a:lnTo>
                <a:lnTo>
                  <a:pt x="865" y="482"/>
                </a:lnTo>
                <a:lnTo>
                  <a:pt x="865" y="491"/>
                </a:lnTo>
                <a:lnTo>
                  <a:pt x="865" y="496"/>
                </a:lnTo>
                <a:lnTo>
                  <a:pt x="865" y="506"/>
                </a:lnTo>
                <a:lnTo>
                  <a:pt x="865" y="521"/>
                </a:lnTo>
                <a:lnTo>
                  <a:pt x="865" y="541"/>
                </a:lnTo>
                <a:lnTo>
                  <a:pt x="843" y="546"/>
                </a:lnTo>
                <a:lnTo>
                  <a:pt x="833" y="546"/>
                </a:lnTo>
                <a:lnTo>
                  <a:pt x="818" y="541"/>
                </a:lnTo>
                <a:lnTo>
                  <a:pt x="802" y="536"/>
                </a:lnTo>
                <a:lnTo>
                  <a:pt x="791" y="521"/>
                </a:lnTo>
                <a:lnTo>
                  <a:pt x="787" y="526"/>
                </a:lnTo>
                <a:lnTo>
                  <a:pt x="776" y="531"/>
                </a:lnTo>
                <a:lnTo>
                  <a:pt x="766" y="526"/>
                </a:lnTo>
                <a:lnTo>
                  <a:pt x="761" y="531"/>
                </a:lnTo>
                <a:lnTo>
                  <a:pt x="750" y="531"/>
                </a:lnTo>
                <a:lnTo>
                  <a:pt x="741" y="526"/>
                </a:lnTo>
                <a:lnTo>
                  <a:pt x="719" y="521"/>
                </a:lnTo>
                <a:lnTo>
                  <a:pt x="704" y="526"/>
                </a:lnTo>
                <a:lnTo>
                  <a:pt x="683" y="531"/>
                </a:lnTo>
                <a:lnTo>
                  <a:pt x="662" y="546"/>
                </a:lnTo>
                <a:lnTo>
                  <a:pt x="647" y="555"/>
                </a:lnTo>
                <a:lnTo>
                  <a:pt x="626" y="565"/>
                </a:lnTo>
                <a:lnTo>
                  <a:pt x="611" y="574"/>
                </a:lnTo>
                <a:lnTo>
                  <a:pt x="605" y="590"/>
                </a:lnTo>
                <a:lnTo>
                  <a:pt x="595" y="604"/>
                </a:lnTo>
                <a:lnTo>
                  <a:pt x="580" y="619"/>
                </a:lnTo>
                <a:lnTo>
                  <a:pt x="564" y="629"/>
                </a:lnTo>
                <a:lnTo>
                  <a:pt x="538" y="624"/>
                </a:lnTo>
                <a:lnTo>
                  <a:pt x="523" y="624"/>
                </a:lnTo>
                <a:lnTo>
                  <a:pt x="507" y="624"/>
                </a:lnTo>
                <a:lnTo>
                  <a:pt x="487" y="629"/>
                </a:lnTo>
                <a:lnTo>
                  <a:pt x="471" y="629"/>
                </a:lnTo>
                <a:lnTo>
                  <a:pt x="455" y="638"/>
                </a:lnTo>
                <a:lnTo>
                  <a:pt x="435" y="638"/>
                </a:lnTo>
                <a:lnTo>
                  <a:pt x="419" y="638"/>
                </a:lnTo>
                <a:lnTo>
                  <a:pt x="404" y="633"/>
                </a:lnTo>
                <a:lnTo>
                  <a:pt x="383" y="633"/>
                </a:lnTo>
                <a:lnTo>
                  <a:pt x="368" y="638"/>
                </a:lnTo>
                <a:lnTo>
                  <a:pt x="346" y="638"/>
                </a:lnTo>
                <a:lnTo>
                  <a:pt x="326" y="638"/>
                </a:lnTo>
                <a:lnTo>
                  <a:pt x="305" y="638"/>
                </a:lnTo>
                <a:lnTo>
                  <a:pt x="305" y="624"/>
                </a:lnTo>
                <a:lnTo>
                  <a:pt x="321" y="609"/>
                </a:lnTo>
                <a:lnTo>
                  <a:pt x="300" y="604"/>
                </a:lnTo>
                <a:lnTo>
                  <a:pt x="279" y="595"/>
                </a:lnTo>
                <a:lnTo>
                  <a:pt x="258" y="574"/>
                </a:lnTo>
                <a:lnTo>
                  <a:pt x="249" y="565"/>
                </a:lnTo>
                <a:lnTo>
                  <a:pt x="253" y="555"/>
                </a:lnTo>
                <a:lnTo>
                  <a:pt x="264" y="546"/>
                </a:lnTo>
                <a:lnTo>
                  <a:pt x="253" y="541"/>
                </a:lnTo>
                <a:lnTo>
                  <a:pt x="244" y="546"/>
                </a:lnTo>
                <a:lnTo>
                  <a:pt x="233" y="560"/>
                </a:lnTo>
                <a:lnTo>
                  <a:pt x="227" y="565"/>
                </a:lnTo>
                <a:lnTo>
                  <a:pt x="217" y="570"/>
                </a:lnTo>
                <a:lnTo>
                  <a:pt x="202" y="565"/>
                </a:lnTo>
                <a:lnTo>
                  <a:pt x="192" y="555"/>
                </a:lnTo>
                <a:lnTo>
                  <a:pt x="181" y="555"/>
                </a:lnTo>
                <a:lnTo>
                  <a:pt x="170" y="555"/>
                </a:lnTo>
                <a:lnTo>
                  <a:pt x="150" y="550"/>
                </a:lnTo>
                <a:lnTo>
                  <a:pt x="134" y="536"/>
                </a:lnTo>
                <a:lnTo>
                  <a:pt x="145" y="531"/>
                </a:lnTo>
                <a:lnTo>
                  <a:pt x="155" y="531"/>
                </a:lnTo>
                <a:lnTo>
                  <a:pt x="140" y="521"/>
                </a:lnTo>
                <a:lnTo>
                  <a:pt x="140" y="511"/>
                </a:lnTo>
                <a:lnTo>
                  <a:pt x="145" y="501"/>
                </a:lnTo>
                <a:lnTo>
                  <a:pt x="134" y="491"/>
                </a:lnTo>
                <a:lnTo>
                  <a:pt x="119" y="487"/>
                </a:lnTo>
                <a:lnTo>
                  <a:pt x="108" y="482"/>
                </a:lnTo>
                <a:lnTo>
                  <a:pt x="93" y="477"/>
                </a:lnTo>
                <a:lnTo>
                  <a:pt x="83" y="472"/>
                </a:lnTo>
                <a:lnTo>
                  <a:pt x="78" y="472"/>
                </a:lnTo>
                <a:lnTo>
                  <a:pt x="73" y="468"/>
                </a:lnTo>
                <a:lnTo>
                  <a:pt x="62" y="457"/>
                </a:lnTo>
                <a:lnTo>
                  <a:pt x="57" y="447"/>
                </a:lnTo>
                <a:lnTo>
                  <a:pt x="62" y="437"/>
                </a:lnTo>
                <a:lnTo>
                  <a:pt x="51" y="427"/>
                </a:lnTo>
                <a:lnTo>
                  <a:pt x="42" y="418"/>
                </a:lnTo>
                <a:lnTo>
                  <a:pt x="26" y="408"/>
                </a:lnTo>
                <a:lnTo>
                  <a:pt x="16" y="398"/>
                </a:lnTo>
                <a:lnTo>
                  <a:pt x="0" y="388"/>
                </a:lnTo>
                <a:lnTo>
                  <a:pt x="10" y="379"/>
                </a:lnTo>
                <a:lnTo>
                  <a:pt x="21" y="373"/>
                </a:lnTo>
                <a:lnTo>
                  <a:pt x="26" y="373"/>
                </a:lnTo>
                <a:lnTo>
                  <a:pt x="36" y="373"/>
                </a:lnTo>
                <a:lnTo>
                  <a:pt x="42" y="364"/>
                </a:lnTo>
                <a:lnTo>
                  <a:pt x="50" y="358"/>
                </a:lnTo>
                <a:lnTo>
                  <a:pt x="62" y="359"/>
                </a:lnTo>
                <a:lnTo>
                  <a:pt x="73" y="359"/>
                </a:lnTo>
                <a:lnTo>
                  <a:pt x="83" y="349"/>
                </a:lnTo>
                <a:lnTo>
                  <a:pt x="88" y="340"/>
                </a:lnTo>
                <a:lnTo>
                  <a:pt x="88" y="334"/>
                </a:lnTo>
                <a:lnTo>
                  <a:pt x="88" y="330"/>
                </a:lnTo>
                <a:lnTo>
                  <a:pt x="88" y="315"/>
                </a:lnTo>
                <a:lnTo>
                  <a:pt x="93" y="300"/>
                </a:lnTo>
                <a:lnTo>
                  <a:pt x="98" y="295"/>
                </a:lnTo>
                <a:lnTo>
                  <a:pt x="103" y="285"/>
                </a:lnTo>
                <a:lnTo>
                  <a:pt x="108" y="276"/>
                </a:lnTo>
                <a:lnTo>
                  <a:pt x="114" y="256"/>
                </a:lnTo>
                <a:lnTo>
                  <a:pt x="114" y="246"/>
                </a:lnTo>
                <a:lnTo>
                  <a:pt x="119" y="236"/>
                </a:lnTo>
                <a:lnTo>
                  <a:pt x="124" y="221"/>
                </a:lnTo>
                <a:lnTo>
                  <a:pt x="129" y="207"/>
                </a:lnTo>
                <a:lnTo>
                  <a:pt x="134" y="192"/>
                </a:lnTo>
                <a:lnTo>
                  <a:pt x="134" y="182"/>
                </a:lnTo>
                <a:lnTo>
                  <a:pt x="145" y="163"/>
                </a:lnTo>
                <a:lnTo>
                  <a:pt x="145" y="153"/>
                </a:lnTo>
                <a:lnTo>
                  <a:pt x="160" y="147"/>
                </a:lnTo>
                <a:lnTo>
                  <a:pt x="166" y="138"/>
                </a:lnTo>
                <a:lnTo>
                  <a:pt x="175" y="138"/>
                </a:lnTo>
                <a:lnTo>
                  <a:pt x="186" y="133"/>
                </a:lnTo>
                <a:lnTo>
                  <a:pt x="197" y="123"/>
                </a:lnTo>
                <a:lnTo>
                  <a:pt x="211" y="106"/>
                </a:lnTo>
                <a:close/>
              </a:path>
            </a:pathLst>
          </a:custGeom>
          <a:solidFill>
            <a:srgbClr val="184DE2"/>
          </a:solidFill>
          <a:ln w="8001">
            <a:solidFill>
              <a:schemeClr val="bg1"/>
            </a:solidFill>
            <a:prstDash val="solid"/>
            <a:round/>
            <a:headEnd/>
            <a:tailEnd/>
          </a:ln>
        </p:spPr>
        <p:txBody>
          <a:bodyPr/>
          <a:lstStyle/>
          <a:p>
            <a:endParaRPr lang="en-GB"/>
          </a:p>
        </p:txBody>
      </p:sp>
      <p:sp>
        <p:nvSpPr>
          <p:cNvPr id="9262" name="Freeform 45"/>
          <p:cNvSpPr>
            <a:spLocks/>
          </p:cNvSpPr>
          <p:nvPr/>
        </p:nvSpPr>
        <p:spPr bwMode="auto">
          <a:xfrm>
            <a:off x="2851150" y="2027238"/>
            <a:ext cx="1046163" cy="1565275"/>
          </a:xfrm>
          <a:custGeom>
            <a:avLst/>
            <a:gdLst>
              <a:gd name="T0" fmla="*/ 2147483647 w 1386"/>
              <a:gd name="T1" fmla="*/ 2147483647 h 2256"/>
              <a:gd name="T2" fmla="*/ 2147483647 w 1386"/>
              <a:gd name="T3" fmla="*/ 2147483647 h 2256"/>
              <a:gd name="T4" fmla="*/ 2147483647 w 1386"/>
              <a:gd name="T5" fmla="*/ 2147483647 h 2256"/>
              <a:gd name="T6" fmla="*/ 2147483647 w 1386"/>
              <a:gd name="T7" fmla="*/ 2147483647 h 2256"/>
              <a:gd name="T8" fmla="*/ 2147483647 w 1386"/>
              <a:gd name="T9" fmla="*/ 2147483647 h 2256"/>
              <a:gd name="T10" fmla="*/ 2147483647 w 1386"/>
              <a:gd name="T11" fmla="*/ 2147483647 h 2256"/>
              <a:gd name="T12" fmla="*/ 2147483647 w 1386"/>
              <a:gd name="T13" fmla="*/ 2147483647 h 2256"/>
              <a:gd name="T14" fmla="*/ 2147483647 w 1386"/>
              <a:gd name="T15" fmla="*/ 2147483647 h 2256"/>
              <a:gd name="T16" fmla="*/ 2147483647 w 1386"/>
              <a:gd name="T17" fmla="*/ 2147483647 h 2256"/>
              <a:gd name="T18" fmla="*/ 2147483647 w 1386"/>
              <a:gd name="T19" fmla="*/ 2147483647 h 2256"/>
              <a:gd name="T20" fmla="*/ 2147483647 w 1386"/>
              <a:gd name="T21" fmla="*/ 2147483647 h 2256"/>
              <a:gd name="T22" fmla="*/ 2147483647 w 1386"/>
              <a:gd name="T23" fmla="*/ 2147483647 h 2256"/>
              <a:gd name="T24" fmla="*/ 2147483647 w 1386"/>
              <a:gd name="T25" fmla="*/ 2147483647 h 2256"/>
              <a:gd name="T26" fmla="*/ 2147483647 w 1386"/>
              <a:gd name="T27" fmla="*/ 2147483647 h 2256"/>
              <a:gd name="T28" fmla="*/ 2147483647 w 1386"/>
              <a:gd name="T29" fmla="*/ 2147483647 h 2256"/>
              <a:gd name="T30" fmla="*/ 2147483647 w 1386"/>
              <a:gd name="T31" fmla="*/ 2147483647 h 2256"/>
              <a:gd name="T32" fmla="*/ 2147483647 w 1386"/>
              <a:gd name="T33" fmla="*/ 2147483647 h 2256"/>
              <a:gd name="T34" fmla="*/ 2147483647 w 1386"/>
              <a:gd name="T35" fmla="*/ 2147483647 h 2256"/>
              <a:gd name="T36" fmla="*/ 2147483647 w 1386"/>
              <a:gd name="T37" fmla="*/ 2147483647 h 2256"/>
              <a:gd name="T38" fmla="*/ 2147483647 w 1386"/>
              <a:gd name="T39" fmla="*/ 2147483647 h 2256"/>
              <a:gd name="T40" fmla="*/ 2147483647 w 1386"/>
              <a:gd name="T41" fmla="*/ 2147483647 h 2256"/>
              <a:gd name="T42" fmla="*/ 2147483647 w 1386"/>
              <a:gd name="T43" fmla="*/ 2147483647 h 2256"/>
              <a:gd name="T44" fmla="*/ 2147483647 w 1386"/>
              <a:gd name="T45" fmla="*/ 2147483647 h 2256"/>
              <a:gd name="T46" fmla="*/ 2147483647 w 1386"/>
              <a:gd name="T47" fmla="*/ 2147483647 h 2256"/>
              <a:gd name="T48" fmla="*/ 2147483647 w 1386"/>
              <a:gd name="T49" fmla="*/ 2147483647 h 2256"/>
              <a:gd name="T50" fmla="*/ 2147483647 w 1386"/>
              <a:gd name="T51" fmla="*/ 2147483647 h 2256"/>
              <a:gd name="T52" fmla="*/ 2147483647 w 1386"/>
              <a:gd name="T53" fmla="*/ 2147483647 h 2256"/>
              <a:gd name="T54" fmla="*/ 2147483647 w 1386"/>
              <a:gd name="T55" fmla="*/ 2147483647 h 2256"/>
              <a:gd name="T56" fmla="*/ 2147483647 w 1386"/>
              <a:gd name="T57" fmla="*/ 2147483647 h 2256"/>
              <a:gd name="T58" fmla="*/ 2147483647 w 1386"/>
              <a:gd name="T59" fmla="*/ 2147483647 h 2256"/>
              <a:gd name="T60" fmla="*/ 2147483647 w 1386"/>
              <a:gd name="T61" fmla="*/ 2147483647 h 2256"/>
              <a:gd name="T62" fmla="*/ 2147483647 w 1386"/>
              <a:gd name="T63" fmla="*/ 2147483647 h 2256"/>
              <a:gd name="T64" fmla="*/ 2147483647 w 1386"/>
              <a:gd name="T65" fmla="*/ 2147483647 h 2256"/>
              <a:gd name="T66" fmla="*/ 2147483647 w 1386"/>
              <a:gd name="T67" fmla="*/ 2147483647 h 2256"/>
              <a:gd name="T68" fmla="*/ 2147483647 w 1386"/>
              <a:gd name="T69" fmla="*/ 2147483647 h 2256"/>
              <a:gd name="T70" fmla="*/ 2147483647 w 1386"/>
              <a:gd name="T71" fmla="*/ 2147483647 h 2256"/>
              <a:gd name="T72" fmla="*/ 2147483647 w 1386"/>
              <a:gd name="T73" fmla="*/ 2147483647 h 2256"/>
              <a:gd name="T74" fmla="*/ 2147483647 w 1386"/>
              <a:gd name="T75" fmla="*/ 2147483647 h 2256"/>
              <a:gd name="T76" fmla="*/ 2147483647 w 1386"/>
              <a:gd name="T77" fmla="*/ 2147483647 h 2256"/>
              <a:gd name="T78" fmla="*/ 2147483647 w 1386"/>
              <a:gd name="T79" fmla="*/ 2147483647 h 2256"/>
              <a:gd name="T80" fmla="*/ 2147483647 w 1386"/>
              <a:gd name="T81" fmla="*/ 2147483647 h 2256"/>
              <a:gd name="T82" fmla="*/ 2147483647 w 1386"/>
              <a:gd name="T83" fmla="*/ 2147483647 h 2256"/>
              <a:gd name="T84" fmla="*/ 2147483647 w 1386"/>
              <a:gd name="T85" fmla="*/ 2147483647 h 2256"/>
              <a:gd name="T86" fmla="*/ 2147483647 w 1386"/>
              <a:gd name="T87" fmla="*/ 2147483647 h 2256"/>
              <a:gd name="T88" fmla="*/ 2147483647 w 1386"/>
              <a:gd name="T89" fmla="*/ 2147483647 h 2256"/>
              <a:gd name="T90" fmla="*/ 2147483647 w 1386"/>
              <a:gd name="T91" fmla="*/ 2147483647 h 2256"/>
              <a:gd name="T92" fmla="*/ 2147483647 w 1386"/>
              <a:gd name="T93" fmla="*/ 2147483647 h 2256"/>
              <a:gd name="T94" fmla="*/ 2147483647 w 1386"/>
              <a:gd name="T95" fmla="*/ 2147483647 h 2256"/>
              <a:gd name="T96" fmla="*/ 2147483647 w 1386"/>
              <a:gd name="T97" fmla="*/ 2147483647 h 2256"/>
              <a:gd name="T98" fmla="*/ 2147483647 w 1386"/>
              <a:gd name="T99" fmla="*/ 2147483647 h 2256"/>
              <a:gd name="T100" fmla="*/ 2147483647 w 1386"/>
              <a:gd name="T101" fmla="*/ 2147483647 h 2256"/>
              <a:gd name="T102" fmla="*/ 2147483647 w 1386"/>
              <a:gd name="T103" fmla="*/ 2147483647 h 2256"/>
              <a:gd name="T104" fmla="*/ 2147483647 w 1386"/>
              <a:gd name="T105" fmla="*/ 2147483647 h 2256"/>
              <a:gd name="T106" fmla="*/ 2147483647 w 1386"/>
              <a:gd name="T107" fmla="*/ 2147483647 h 2256"/>
              <a:gd name="T108" fmla="*/ 2147483647 w 1386"/>
              <a:gd name="T109" fmla="*/ 2147483647 h 2256"/>
              <a:gd name="T110" fmla="*/ 2147483647 w 1386"/>
              <a:gd name="T111" fmla="*/ 2147483647 h 2256"/>
              <a:gd name="T112" fmla="*/ 2147483647 w 1386"/>
              <a:gd name="T113" fmla="*/ 2147483647 h 22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86"/>
              <a:gd name="T172" fmla="*/ 0 h 2256"/>
              <a:gd name="T173" fmla="*/ 1386 w 1386"/>
              <a:gd name="T174" fmla="*/ 2256 h 22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86" h="2256">
                <a:moveTo>
                  <a:pt x="796" y="48"/>
                </a:moveTo>
                <a:lnTo>
                  <a:pt x="765" y="20"/>
                </a:lnTo>
                <a:lnTo>
                  <a:pt x="745" y="20"/>
                </a:lnTo>
                <a:lnTo>
                  <a:pt x="734" y="20"/>
                </a:lnTo>
                <a:lnTo>
                  <a:pt x="713" y="28"/>
                </a:lnTo>
                <a:lnTo>
                  <a:pt x="693" y="20"/>
                </a:lnTo>
                <a:lnTo>
                  <a:pt x="662" y="28"/>
                </a:lnTo>
                <a:lnTo>
                  <a:pt x="640" y="28"/>
                </a:lnTo>
                <a:lnTo>
                  <a:pt x="621" y="28"/>
                </a:lnTo>
                <a:lnTo>
                  <a:pt x="599" y="28"/>
                </a:lnTo>
                <a:lnTo>
                  <a:pt x="589" y="28"/>
                </a:lnTo>
                <a:lnTo>
                  <a:pt x="568" y="48"/>
                </a:lnTo>
                <a:lnTo>
                  <a:pt x="558" y="48"/>
                </a:lnTo>
                <a:lnTo>
                  <a:pt x="568" y="28"/>
                </a:lnTo>
                <a:lnTo>
                  <a:pt x="558" y="20"/>
                </a:lnTo>
                <a:lnTo>
                  <a:pt x="537" y="20"/>
                </a:lnTo>
                <a:lnTo>
                  <a:pt x="527" y="38"/>
                </a:lnTo>
                <a:lnTo>
                  <a:pt x="515" y="38"/>
                </a:lnTo>
                <a:lnTo>
                  <a:pt x="515" y="20"/>
                </a:lnTo>
                <a:lnTo>
                  <a:pt x="507" y="8"/>
                </a:lnTo>
                <a:lnTo>
                  <a:pt x="496" y="0"/>
                </a:lnTo>
                <a:lnTo>
                  <a:pt x="486" y="8"/>
                </a:lnTo>
                <a:lnTo>
                  <a:pt x="476" y="20"/>
                </a:lnTo>
                <a:lnTo>
                  <a:pt x="486" y="38"/>
                </a:lnTo>
                <a:lnTo>
                  <a:pt x="476" y="48"/>
                </a:lnTo>
                <a:lnTo>
                  <a:pt x="464" y="58"/>
                </a:lnTo>
                <a:lnTo>
                  <a:pt x="455" y="69"/>
                </a:lnTo>
                <a:lnTo>
                  <a:pt x="476" y="77"/>
                </a:lnTo>
                <a:lnTo>
                  <a:pt x="486" y="87"/>
                </a:lnTo>
                <a:lnTo>
                  <a:pt x="464" y="87"/>
                </a:lnTo>
                <a:lnTo>
                  <a:pt x="433" y="87"/>
                </a:lnTo>
                <a:lnTo>
                  <a:pt x="423" y="97"/>
                </a:lnTo>
                <a:lnTo>
                  <a:pt x="423" y="117"/>
                </a:lnTo>
                <a:lnTo>
                  <a:pt x="423" y="127"/>
                </a:lnTo>
                <a:lnTo>
                  <a:pt x="414" y="127"/>
                </a:lnTo>
                <a:lnTo>
                  <a:pt x="414" y="146"/>
                </a:lnTo>
                <a:lnTo>
                  <a:pt x="423" y="146"/>
                </a:lnTo>
                <a:lnTo>
                  <a:pt x="433" y="166"/>
                </a:lnTo>
                <a:lnTo>
                  <a:pt x="433" y="177"/>
                </a:lnTo>
                <a:lnTo>
                  <a:pt x="423" y="177"/>
                </a:lnTo>
                <a:lnTo>
                  <a:pt x="402" y="177"/>
                </a:lnTo>
                <a:lnTo>
                  <a:pt x="392" y="184"/>
                </a:lnTo>
                <a:lnTo>
                  <a:pt x="382" y="177"/>
                </a:lnTo>
                <a:lnTo>
                  <a:pt x="372" y="156"/>
                </a:lnTo>
                <a:lnTo>
                  <a:pt x="372" y="177"/>
                </a:lnTo>
                <a:lnTo>
                  <a:pt x="382" y="195"/>
                </a:lnTo>
                <a:lnTo>
                  <a:pt x="372" y="205"/>
                </a:lnTo>
                <a:lnTo>
                  <a:pt x="361" y="195"/>
                </a:lnTo>
                <a:lnTo>
                  <a:pt x="351" y="184"/>
                </a:lnTo>
                <a:lnTo>
                  <a:pt x="341" y="195"/>
                </a:lnTo>
                <a:lnTo>
                  <a:pt x="341" y="205"/>
                </a:lnTo>
                <a:lnTo>
                  <a:pt x="351" y="215"/>
                </a:lnTo>
                <a:lnTo>
                  <a:pt x="361" y="215"/>
                </a:lnTo>
                <a:lnTo>
                  <a:pt x="351" y="225"/>
                </a:lnTo>
                <a:lnTo>
                  <a:pt x="341" y="225"/>
                </a:lnTo>
                <a:lnTo>
                  <a:pt x="351" y="235"/>
                </a:lnTo>
                <a:lnTo>
                  <a:pt x="351" y="245"/>
                </a:lnTo>
                <a:lnTo>
                  <a:pt x="361" y="245"/>
                </a:lnTo>
                <a:lnTo>
                  <a:pt x="372" y="255"/>
                </a:lnTo>
                <a:lnTo>
                  <a:pt x="372" y="264"/>
                </a:lnTo>
                <a:lnTo>
                  <a:pt x="361" y="264"/>
                </a:lnTo>
                <a:lnTo>
                  <a:pt x="351" y="264"/>
                </a:lnTo>
                <a:lnTo>
                  <a:pt x="341" y="264"/>
                </a:lnTo>
                <a:lnTo>
                  <a:pt x="331" y="255"/>
                </a:lnTo>
                <a:lnTo>
                  <a:pt x="320" y="264"/>
                </a:lnTo>
                <a:lnTo>
                  <a:pt x="320" y="274"/>
                </a:lnTo>
                <a:lnTo>
                  <a:pt x="320" y="284"/>
                </a:lnTo>
                <a:lnTo>
                  <a:pt x="320" y="292"/>
                </a:lnTo>
                <a:lnTo>
                  <a:pt x="331" y="292"/>
                </a:lnTo>
                <a:lnTo>
                  <a:pt x="341" y="304"/>
                </a:lnTo>
                <a:lnTo>
                  <a:pt x="351" y="304"/>
                </a:lnTo>
                <a:lnTo>
                  <a:pt x="351" y="314"/>
                </a:lnTo>
                <a:lnTo>
                  <a:pt x="361" y="324"/>
                </a:lnTo>
                <a:lnTo>
                  <a:pt x="361" y="342"/>
                </a:lnTo>
                <a:lnTo>
                  <a:pt x="372" y="353"/>
                </a:lnTo>
                <a:lnTo>
                  <a:pt x="351" y="333"/>
                </a:lnTo>
                <a:lnTo>
                  <a:pt x="341" y="342"/>
                </a:lnTo>
                <a:lnTo>
                  <a:pt x="341" y="361"/>
                </a:lnTo>
                <a:lnTo>
                  <a:pt x="351" y="361"/>
                </a:lnTo>
                <a:lnTo>
                  <a:pt x="361" y="373"/>
                </a:lnTo>
                <a:lnTo>
                  <a:pt x="372" y="383"/>
                </a:lnTo>
                <a:lnTo>
                  <a:pt x="351" y="383"/>
                </a:lnTo>
                <a:lnTo>
                  <a:pt x="341" y="373"/>
                </a:lnTo>
                <a:lnTo>
                  <a:pt x="320" y="373"/>
                </a:lnTo>
                <a:lnTo>
                  <a:pt x="310" y="383"/>
                </a:lnTo>
                <a:lnTo>
                  <a:pt x="299" y="411"/>
                </a:lnTo>
                <a:lnTo>
                  <a:pt x="299" y="432"/>
                </a:lnTo>
                <a:lnTo>
                  <a:pt x="299" y="450"/>
                </a:lnTo>
                <a:lnTo>
                  <a:pt x="279" y="460"/>
                </a:lnTo>
                <a:lnTo>
                  <a:pt x="257" y="460"/>
                </a:lnTo>
                <a:lnTo>
                  <a:pt x="228" y="460"/>
                </a:lnTo>
                <a:lnTo>
                  <a:pt x="238" y="470"/>
                </a:lnTo>
                <a:lnTo>
                  <a:pt x="257" y="481"/>
                </a:lnTo>
                <a:lnTo>
                  <a:pt x="279" y="481"/>
                </a:lnTo>
                <a:lnTo>
                  <a:pt x="290" y="481"/>
                </a:lnTo>
                <a:lnTo>
                  <a:pt x="290" y="499"/>
                </a:lnTo>
                <a:lnTo>
                  <a:pt x="299" y="519"/>
                </a:lnTo>
                <a:lnTo>
                  <a:pt x="299" y="530"/>
                </a:lnTo>
                <a:lnTo>
                  <a:pt x="320" y="519"/>
                </a:lnTo>
                <a:lnTo>
                  <a:pt x="341" y="509"/>
                </a:lnTo>
                <a:lnTo>
                  <a:pt x="351" y="499"/>
                </a:lnTo>
                <a:lnTo>
                  <a:pt x="361" y="489"/>
                </a:lnTo>
                <a:lnTo>
                  <a:pt x="372" y="499"/>
                </a:lnTo>
                <a:lnTo>
                  <a:pt x="361" y="519"/>
                </a:lnTo>
                <a:lnTo>
                  <a:pt x="351" y="530"/>
                </a:lnTo>
                <a:lnTo>
                  <a:pt x="351" y="539"/>
                </a:lnTo>
                <a:lnTo>
                  <a:pt x="331" y="558"/>
                </a:lnTo>
                <a:lnTo>
                  <a:pt x="320" y="568"/>
                </a:lnTo>
                <a:lnTo>
                  <a:pt x="310" y="598"/>
                </a:lnTo>
                <a:lnTo>
                  <a:pt x="310" y="627"/>
                </a:lnTo>
                <a:lnTo>
                  <a:pt x="299" y="647"/>
                </a:lnTo>
                <a:lnTo>
                  <a:pt x="290" y="657"/>
                </a:lnTo>
                <a:lnTo>
                  <a:pt x="279" y="686"/>
                </a:lnTo>
                <a:lnTo>
                  <a:pt x="279" y="696"/>
                </a:lnTo>
                <a:lnTo>
                  <a:pt x="279" y="714"/>
                </a:lnTo>
                <a:lnTo>
                  <a:pt x="269" y="746"/>
                </a:lnTo>
                <a:lnTo>
                  <a:pt x="257" y="764"/>
                </a:lnTo>
                <a:lnTo>
                  <a:pt x="257" y="795"/>
                </a:lnTo>
                <a:lnTo>
                  <a:pt x="248" y="805"/>
                </a:lnTo>
                <a:lnTo>
                  <a:pt x="238" y="823"/>
                </a:lnTo>
                <a:lnTo>
                  <a:pt x="228" y="834"/>
                </a:lnTo>
                <a:lnTo>
                  <a:pt x="228" y="854"/>
                </a:lnTo>
                <a:lnTo>
                  <a:pt x="257" y="854"/>
                </a:lnTo>
                <a:lnTo>
                  <a:pt x="269" y="834"/>
                </a:lnTo>
                <a:lnTo>
                  <a:pt x="279" y="813"/>
                </a:lnTo>
                <a:lnTo>
                  <a:pt x="290" y="785"/>
                </a:lnTo>
                <a:lnTo>
                  <a:pt x="290" y="764"/>
                </a:lnTo>
                <a:lnTo>
                  <a:pt x="310" y="746"/>
                </a:lnTo>
                <a:lnTo>
                  <a:pt x="310" y="736"/>
                </a:lnTo>
                <a:lnTo>
                  <a:pt x="310" y="726"/>
                </a:lnTo>
                <a:lnTo>
                  <a:pt x="310" y="714"/>
                </a:lnTo>
                <a:lnTo>
                  <a:pt x="310" y="686"/>
                </a:lnTo>
                <a:lnTo>
                  <a:pt x="320" y="677"/>
                </a:lnTo>
                <a:lnTo>
                  <a:pt x="331" y="657"/>
                </a:lnTo>
                <a:lnTo>
                  <a:pt x="351" y="647"/>
                </a:lnTo>
                <a:lnTo>
                  <a:pt x="361" y="637"/>
                </a:lnTo>
                <a:lnTo>
                  <a:pt x="361" y="647"/>
                </a:lnTo>
                <a:lnTo>
                  <a:pt x="351" y="667"/>
                </a:lnTo>
                <a:lnTo>
                  <a:pt x="341" y="677"/>
                </a:lnTo>
                <a:lnTo>
                  <a:pt x="331" y="696"/>
                </a:lnTo>
                <a:lnTo>
                  <a:pt x="331" y="714"/>
                </a:lnTo>
                <a:lnTo>
                  <a:pt x="341" y="726"/>
                </a:lnTo>
                <a:lnTo>
                  <a:pt x="351" y="726"/>
                </a:lnTo>
                <a:lnTo>
                  <a:pt x="351" y="706"/>
                </a:lnTo>
                <a:lnTo>
                  <a:pt x="361" y="706"/>
                </a:lnTo>
                <a:lnTo>
                  <a:pt x="361" y="726"/>
                </a:lnTo>
                <a:lnTo>
                  <a:pt x="372" y="726"/>
                </a:lnTo>
                <a:lnTo>
                  <a:pt x="382" y="706"/>
                </a:lnTo>
                <a:lnTo>
                  <a:pt x="382" y="686"/>
                </a:lnTo>
                <a:lnTo>
                  <a:pt x="392" y="686"/>
                </a:lnTo>
                <a:lnTo>
                  <a:pt x="414" y="667"/>
                </a:lnTo>
                <a:lnTo>
                  <a:pt x="414" y="657"/>
                </a:lnTo>
                <a:lnTo>
                  <a:pt x="414" y="667"/>
                </a:lnTo>
                <a:lnTo>
                  <a:pt x="414" y="677"/>
                </a:lnTo>
                <a:lnTo>
                  <a:pt x="423" y="686"/>
                </a:lnTo>
                <a:lnTo>
                  <a:pt x="423" y="706"/>
                </a:lnTo>
                <a:lnTo>
                  <a:pt x="402" y="706"/>
                </a:lnTo>
                <a:lnTo>
                  <a:pt x="402" y="714"/>
                </a:lnTo>
                <a:lnTo>
                  <a:pt x="402" y="726"/>
                </a:lnTo>
                <a:lnTo>
                  <a:pt x="392" y="754"/>
                </a:lnTo>
                <a:lnTo>
                  <a:pt x="392" y="764"/>
                </a:lnTo>
                <a:lnTo>
                  <a:pt x="392" y="785"/>
                </a:lnTo>
                <a:lnTo>
                  <a:pt x="402" y="834"/>
                </a:lnTo>
                <a:lnTo>
                  <a:pt x="392" y="834"/>
                </a:lnTo>
                <a:lnTo>
                  <a:pt x="382" y="844"/>
                </a:lnTo>
                <a:lnTo>
                  <a:pt x="382" y="854"/>
                </a:lnTo>
                <a:lnTo>
                  <a:pt x="372" y="862"/>
                </a:lnTo>
                <a:lnTo>
                  <a:pt x="361" y="882"/>
                </a:lnTo>
                <a:lnTo>
                  <a:pt x="351" y="893"/>
                </a:lnTo>
                <a:lnTo>
                  <a:pt x="351" y="902"/>
                </a:lnTo>
                <a:lnTo>
                  <a:pt x="341" y="911"/>
                </a:lnTo>
                <a:lnTo>
                  <a:pt x="331" y="921"/>
                </a:lnTo>
                <a:lnTo>
                  <a:pt x="331" y="931"/>
                </a:lnTo>
                <a:lnTo>
                  <a:pt x="331" y="941"/>
                </a:lnTo>
                <a:lnTo>
                  <a:pt x="331" y="951"/>
                </a:lnTo>
                <a:lnTo>
                  <a:pt x="320" y="951"/>
                </a:lnTo>
                <a:lnTo>
                  <a:pt x="320" y="941"/>
                </a:lnTo>
                <a:lnTo>
                  <a:pt x="310" y="951"/>
                </a:lnTo>
                <a:lnTo>
                  <a:pt x="299" y="961"/>
                </a:lnTo>
                <a:lnTo>
                  <a:pt x="299" y="980"/>
                </a:lnTo>
                <a:lnTo>
                  <a:pt x="310" y="1000"/>
                </a:lnTo>
                <a:lnTo>
                  <a:pt x="320" y="1010"/>
                </a:lnTo>
                <a:lnTo>
                  <a:pt x="331" y="1030"/>
                </a:lnTo>
                <a:lnTo>
                  <a:pt x="331" y="1039"/>
                </a:lnTo>
                <a:lnTo>
                  <a:pt x="341" y="1039"/>
                </a:lnTo>
                <a:lnTo>
                  <a:pt x="341" y="1030"/>
                </a:lnTo>
                <a:lnTo>
                  <a:pt x="341" y="1010"/>
                </a:lnTo>
                <a:lnTo>
                  <a:pt x="341" y="1000"/>
                </a:lnTo>
                <a:lnTo>
                  <a:pt x="351" y="990"/>
                </a:lnTo>
                <a:lnTo>
                  <a:pt x="372" y="1000"/>
                </a:lnTo>
                <a:lnTo>
                  <a:pt x="382" y="1010"/>
                </a:lnTo>
                <a:lnTo>
                  <a:pt x="414" y="1030"/>
                </a:lnTo>
                <a:lnTo>
                  <a:pt x="423" y="1049"/>
                </a:lnTo>
                <a:lnTo>
                  <a:pt x="423" y="1030"/>
                </a:lnTo>
                <a:lnTo>
                  <a:pt x="423" y="1020"/>
                </a:lnTo>
                <a:lnTo>
                  <a:pt x="423" y="1010"/>
                </a:lnTo>
                <a:lnTo>
                  <a:pt x="433" y="1010"/>
                </a:lnTo>
                <a:lnTo>
                  <a:pt x="445" y="1020"/>
                </a:lnTo>
                <a:lnTo>
                  <a:pt x="455" y="1020"/>
                </a:lnTo>
                <a:lnTo>
                  <a:pt x="476" y="1030"/>
                </a:lnTo>
                <a:lnTo>
                  <a:pt x="496" y="1020"/>
                </a:lnTo>
                <a:lnTo>
                  <a:pt x="507" y="1030"/>
                </a:lnTo>
                <a:lnTo>
                  <a:pt x="527" y="1020"/>
                </a:lnTo>
                <a:lnTo>
                  <a:pt x="537" y="1020"/>
                </a:lnTo>
                <a:lnTo>
                  <a:pt x="558" y="1010"/>
                </a:lnTo>
                <a:lnTo>
                  <a:pt x="558" y="1000"/>
                </a:lnTo>
                <a:lnTo>
                  <a:pt x="558" y="990"/>
                </a:lnTo>
                <a:lnTo>
                  <a:pt x="579" y="990"/>
                </a:lnTo>
                <a:lnTo>
                  <a:pt x="589" y="990"/>
                </a:lnTo>
                <a:lnTo>
                  <a:pt x="599" y="990"/>
                </a:lnTo>
                <a:lnTo>
                  <a:pt x="611" y="990"/>
                </a:lnTo>
                <a:lnTo>
                  <a:pt x="630" y="1000"/>
                </a:lnTo>
                <a:lnTo>
                  <a:pt x="630" y="1010"/>
                </a:lnTo>
                <a:lnTo>
                  <a:pt x="621" y="1000"/>
                </a:lnTo>
                <a:lnTo>
                  <a:pt x="611" y="1010"/>
                </a:lnTo>
                <a:lnTo>
                  <a:pt x="589" y="1030"/>
                </a:lnTo>
                <a:lnTo>
                  <a:pt x="579" y="1049"/>
                </a:lnTo>
                <a:lnTo>
                  <a:pt x="548" y="1079"/>
                </a:lnTo>
                <a:lnTo>
                  <a:pt x="537" y="1099"/>
                </a:lnTo>
                <a:lnTo>
                  <a:pt x="537" y="1118"/>
                </a:lnTo>
                <a:lnTo>
                  <a:pt x="537" y="1138"/>
                </a:lnTo>
                <a:lnTo>
                  <a:pt x="548" y="1158"/>
                </a:lnTo>
                <a:lnTo>
                  <a:pt x="558" y="1168"/>
                </a:lnTo>
                <a:lnTo>
                  <a:pt x="568" y="1186"/>
                </a:lnTo>
                <a:lnTo>
                  <a:pt x="579" y="1207"/>
                </a:lnTo>
                <a:lnTo>
                  <a:pt x="579" y="1215"/>
                </a:lnTo>
                <a:lnTo>
                  <a:pt x="589" y="1237"/>
                </a:lnTo>
                <a:lnTo>
                  <a:pt x="599" y="1227"/>
                </a:lnTo>
                <a:lnTo>
                  <a:pt x="611" y="1215"/>
                </a:lnTo>
                <a:lnTo>
                  <a:pt x="621" y="1207"/>
                </a:lnTo>
                <a:lnTo>
                  <a:pt x="630" y="1215"/>
                </a:lnTo>
                <a:lnTo>
                  <a:pt x="640" y="1237"/>
                </a:lnTo>
                <a:lnTo>
                  <a:pt x="630" y="1246"/>
                </a:lnTo>
                <a:lnTo>
                  <a:pt x="630" y="1256"/>
                </a:lnTo>
                <a:lnTo>
                  <a:pt x="630" y="1264"/>
                </a:lnTo>
                <a:lnTo>
                  <a:pt x="621" y="1276"/>
                </a:lnTo>
                <a:lnTo>
                  <a:pt x="611" y="1276"/>
                </a:lnTo>
                <a:lnTo>
                  <a:pt x="599" y="1284"/>
                </a:lnTo>
                <a:lnTo>
                  <a:pt x="589" y="1305"/>
                </a:lnTo>
                <a:lnTo>
                  <a:pt x="589" y="1314"/>
                </a:lnTo>
                <a:lnTo>
                  <a:pt x="599" y="1314"/>
                </a:lnTo>
                <a:lnTo>
                  <a:pt x="611" y="1324"/>
                </a:lnTo>
                <a:lnTo>
                  <a:pt x="621" y="1324"/>
                </a:lnTo>
                <a:lnTo>
                  <a:pt x="630" y="1324"/>
                </a:lnTo>
                <a:lnTo>
                  <a:pt x="611" y="1333"/>
                </a:lnTo>
                <a:lnTo>
                  <a:pt x="599" y="1343"/>
                </a:lnTo>
                <a:lnTo>
                  <a:pt x="589" y="1363"/>
                </a:lnTo>
                <a:lnTo>
                  <a:pt x="589" y="1384"/>
                </a:lnTo>
                <a:lnTo>
                  <a:pt x="579" y="1393"/>
                </a:lnTo>
                <a:lnTo>
                  <a:pt x="568" y="1393"/>
                </a:lnTo>
                <a:lnTo>
                  <a:pt x="568" y="1402"/>
                </a:lnTo>
                <a:lnTo>
                  <a:pt x="568" y="1422"/>
                </a:lnTo>
                <a:lnTo>
                  <a:pt x="568" y="1432"/>
                </a:lnTo>
                <a:lnTo>
                  <a:pt x="568" y="1452"/>
                </a:lnTo>
                <a:lnTo>
                  <a:pt x="558" y="1442"/>
                </a:lnTo>
                <a:lnTo>
                  <a:pt x="537" y="1412"/>
                </a:lnTo>
                <a:lnTo>
                  <a:pt x="527" y="1402"/>
                </a:lnTo>
                <a:lnTo>
                  <a:pt x="496" y="1412"/>
                </a:lnTo>
                <a:lnTo>
                  <a:pt x="476" y="1412"/>
                </a:lnTo>
                <a:lnTo>
                  <a:pt x="455" y="1402"/>
                </a:lnTo>
                <a:lnTo>
                  <a:pt x="445" y="1412"/>
                </a:lnTo>
                <a:lnTo>
                  <a:pt x="414" y="1422"/>
                </a:lnTo>
                <a:lnTo>
                  <a:pt x="402" y="1422"/>
                </a:lnTo>
                <a:lnTo>
                  <a:pt x="414" y="1402"/>
                </a:lnTo>
                <a:lnTo>
                  <a:pt x="392" y="1402"/>
                </a:lnTo>
                <a:lnTo>
                  <a:pt x="382" y="1384"/>
                </a:lnTo>
                <a:lnTo>
                  <a:pt x="382" y="1373"/>
                </a:lnTo>
                <a:lnTo>
                  <a:pt x="361" y="1363"/>
                </a:lnTo>
                <a:lnTo>
                  <a:pt x="341" y="1363"/>
                </a:lnTo>
                <a:lnTo>
                  <a:pt x="331" y="1373"/>
                </a:lnTo>
                <a:lnTo>
                  <a:pt x="320" y="1384"/>
                </a:lnTo>
                <a:lnTo>
                  <a:pt x="310" y="1402"/>
                </a:lnTo>
                <a:lnTo>
                  <a:pt x="331" y="1422"/>
                </a:lnTo>
                <a:lnTo>
                  <a:pt x="331" y="1432"/>
                </a:lnTo>
                <a:lnTo>
                  <a:pt x="341" y="1442"/>
                </a:lnTo>
                <a:lnTo>
                  <a:pt x="351" y="1442"/>
                </a:lnTo>
                <a:lnTo>
                  <a:pt x="361" y="1442"/>
                </a:lnTo>
                <a:lnTo>
                  <a:pt x="361" y="1452"/>
                </a:lnTo>
                <a:lnTo>
                  <a:pt x="351" y="1461"/>
                </a:lnTo>
                <a:lnTo>
                  <a:pt x="341" y="1471"/>
                </a:lnTo>
                <a:lnTo>
                  <a:pt x="331" y="1481"/>
                </a:lnTo>
                <a:lnTo>
                  <a:pt x="310" y="1491"/>
                </a:lnTo>
                <a:lnTo>
                  <a:pt x="299" y="1501"/>
                </a:lnTo>
                <a:lnTo>
                  <a:pt x="290" y="1501"/>
                </a:lnTo>
                <a:lnTo>
                  <a:pt x="279" y="1521"/>
                </a:lnTo>
                <a:lnTo>
                  <a:pt x="299" y="1521"/>
                </a:lnTo>
                <a:lnTo>
                  <a:pt x="310" y="1530"/>
                </a:lnTo>
                <a:lnTo>
                  <a:pt x="331" y="1521"/>
                </a:lnTo>
                <a:lnTo>
                  <a:pt x="341" y="1521"/>
                </a:lnTo>
                <a:lnTo>
                  <a:pt x="361" y="1511"/>
                </a:lnTo>
                <a:lnTo>
                  <a:pt x="372" y="1511"/>
                </a:lnTo>
                <a:lnTo>
                  <a:pt x="382" y="1511"/>
                </a:lnTo>
                <a:lnTo>
                  <a:pt x="382" y="1530"/>
                </a:lnTo>
                <a:lnTo>
                  <a:pt x="382" y="1550"/>
                </a:lnTo>
                <a:lnTo>
                  <a:pt x="392" y="1560"/>
                </a:lnTo>
                <a:lnTo>
                  <a:pt x="382" y="1568"/>
                </a:lnTo>
                <a:lnTo>
                  <a:pt x="372" y="1590"/>
                </a:lnTo>
                <a:lnTo>
                  <a:pt x="372" y="1609"/>
                </a:lnTo>
                <a:lnTo>
                  <a:pt x="361" y="1649"/>
                </a:lnTo>
                <a:lnTo>
                  <a:pt x="351" y="1667"/>
                </a:lnTo>
                <a:lnTo>
                  <a:pt x="320" y="1688"/>
                </a:lnTo>
                <a:lnTo>
                  <a:pt x="290" y="1698"/>
                </a:lnTo>
                <a:lnTo>
                  <a:pt x="257" y="1708"/>
                </a:lnTo>
                <a:lnTo>
                  <a:pt x="238" y="1726"/>
                </a:lnTo>
                <a:lnTo>
                  <a:pt x="207" y="1737"/>
                </a:lnTo>
                <a:lnTo>
                  <a:pt x="175" y="1746"/>
                </a:lnTo>
                <a:lnTo>
                  <a:pt x="156" y="1746"/>
                </a:lnTo>
                <a:lnTo>
                  <a:pt x="165" y="1757"/>
                </a:lnTo>
                <a:lnTo>
                  <a:pt x="175" y="1775"/>
                </a:lnTo>
                <a:lnTo>
                  <a:pt x="156" y="1785"/>
                </a:lnTo>
                <a:lnTo>
                  <a:pt x="156" y="1814"/>
                </a:lnTo>
                <a:lnTo>
                  <a:pt x="185" y="1834"/>
                </a:lnTo>
                <a:lnTo>
                  <a:pt x="216" y="1814"/>
                </a:lnTo>
                <a:lnTo>
                  <a:pt x="238" y="1814"/>
                </a:lnTo>
                <a:lnTo>
                  <a:pt x="257" y="1806"/>
                </a:lnTo>
                <a:lnTo>
                  <a:pt x="279" y="1806"/>
                </a:lnTo>
                <a:lnTo>
                  <a:pt x="299" y="1814"/>
                </a:lnTo>
                <a:lnTo>
                  <a:pt x="310" y="1824"/>
                </a:lnTo>
                <a:lnTo>
                  <a:pt x="320" y="1824"/>
                </a:lnTo>
                <a:lnTo>
                  <a:pt x="331" y="1834"/>
                </a:lnTo>
                <a:lnTo>
                  <a:pt x="320" y="1834"/>
                </a:lnTo>
                <a:lnTo>
                  <a:pt x="310" y="1854"/>
                </a:lnTo>
                <a:lnTo>
                  <a:pt x="310" y="1864"/>
                </a:lnTo>
                <a:lnTo>
                  <a:pt x="320" y="1874"/>
                </a:lnTo>
                <a:lnTo>
                  <a:pt x="341" y="1874"/>
                </a:lnTo>
                <a:lnTo>
                  <a:pt x="361" y="1874"/>
                </a:lnTo>
                <a:lnTo>
                  <a:pt x="382" y="1883"/>
                </a:lnTo>
                <a:lnTo>
                  <a:pt x="392" y="1903"/>
                </a:lnTo>
                <a:lnTo>
                  <a:pt x="402" y="1923"/>
                </a:lnTo>
                <a:lnTo>
                  <a:pt x="423" y="1933"/>
                </a:lnTo>
                <a:lnTo>
                  <a:pt x="445" y="1943"/>
                </a:lnTo>
                <a:lnTo>
                  <a:pt x="464" y="1933"/>
                </a:lnTo>
                <a:lnTo>
                  <a:pt x="476" y="1933"/>
                </a:lnTo>
                <a:lnTo>
                  <a:pt x="486" y="1933"/>
                </a:lnTo>
                <a:lnTo>
                  <a:pt x="507" y="1923"/>
                </a:lnTo>
                <a:lnTo>
                  <a:pt x="527" y="1913"/>
                </a:lnTo>
                <a:lnTo>
                  <a:pt x="548" y="1913"/>
                </a:lnTo>
                <a:lnTo>
                  <a:pt x="558" y="1903"/>
                </a:lnTo>
                <a:lnTo>
                  <a:pt x="579" y="1893"/>
                </a:lnTo>
                <a:lnTo>
                  <a:pt x="599" y="1874"/>
                </a:lnTo>
                <a:lnTo>
                  <a:pt x="611" y="1864"/>
                </a:lnTo>
                <a:lnTo>
                  <a:pt x="630" y="1854"/>
                </a:lnTo>
                <a:lnTo>
                  <a:pt x="621" y="1874"/>
                </a:lnTo>
                <a:lnTo>
                  <a:pt x="611" y="1883"/>
                </a:lnTo>
                <a:lnTo>
                  <a:pt x="599" y="1893"/>
                </a:lnTo>
                <a:lnTo>
                  <a:pt x="579" y="1913"/>
                </a:lnTo>
                <a:lnTo>
                  <a:pt x="558" y="1923"/>
                </a:lnTo>
                <a:lnTo>
                  <a:pt x="527" y="1933"/>
                </a:lnTo>
                <a:lnTo>
                  <a:pt x="515" y="1952"/>
                </a:lnTo>
                <a:lnTo>
                  <a:pt x="515" y="1962"/>
                </a:lnTo>
                <a:lnTo>
                  <a:pt x="507" y="1992"/>
                </a:lnTo>
                <a:lnTo>
                  <a:pt x="486" y="1992"/>
                </a:lnTo>
                <a:lnTo>
                  <a:pt x="445" y="1972"/>
                </a:lnTo>
                <a:lnTo>
                  <a:pt x="423" y="1972"/>
                </a:lnTo>
                <a:lnTo>
                  <a:pt x="372" y="1952"/>
                </a:lnTo>
                <a:lnTo>
                  <a:pt x="351" y="1972"/>
                </a:lnTo>
                <a:lnTo>
                  <a:pt x="320" y="1962"/>
                </a:lnTo>
                <a:lnTo>
                  <a:pt x="299" y="1962"/>
                </a:lnTo>
                <a:lnTo>
                  <a:pt x="299" y="1982"/>
                </a:lnTo>
                <a:lnTo>
                  <a:pt x="320" y="1982"/>
                </a:lnTo>
                <a:lnTo>
                  <a:pt x="320" y="2002"/>
                </a:lnTo>
                <a:lnTo>
                  <a:pt x="299" y="2012"/>
                </a:lnTo>
                <a:lnTo>
                  <a:pt x="269" y="2002"/>
                </a:lnTo>
                <a:lnTo>
                  <a:pt x="248" y="1992"/>
                </a:lnTo>
                <a:lnTo>
                  <a:pt x="238" y="2012"/>
                </a:lnTo>
                <a:lnTo>
                  <a:pt x="228" y="2041"/>
                </a:lnTo>
                <a:lnTo>
                  <a:pt x="216" y="2071"/>
                </a:lnTo>
                <a:lnTo>
                  <a:pt x="175" y="2079"/>
                </a:lnTo>
                <a:lnTo>
                  <a:pt x="156" y="2099"/>
                </a:lnTo>
                <a:lnTo>
                  <a:pt x="124" y="2128"/>
                </a:lnTo>
                <a:lnTo>
                  <a:pt x="82" y="2159"/>
                </a:lnTo>
                <a:lnTo>
                  <a:pt x="60" y="2169"/>
                </a:lnTo>
                <a:lnTo>
                  <a:pt x="41" y="2179"/>
                </a:lnTo>
                <a:lnTo>
                  <a:pt x="9" y="2187"/>
                </a:lnTo>
                <a:lnTo>
                  <a:pt x="0" y="2207"/>
                </a:lnTo>
                <a:lnTo>
                  <a:pt x="0" y="2217"/>
                </a:lnTo>
                <a:lnTo>
                  <a:pt x="19" y="2217"/>
                </a:lnTo>
                <a:lnTo>
                  <a:pt x="41" y="2207"/>
                </a:lnTo>
                <a:lnTo>
                  <a:pt x="60" y="2228"/>
                </a:lnTo>
                <a:lnTo>
                  <a:pt x="72" y="2256"/>
                </a:lnTo>
                <a:lnTo>
                  <a:pt x="93" y="2256"/>
                </a:lnTo>
                <a:lnTo>
                  <a:pt x="113" y="2236"/>
                </a:lnTo>
                <a:lnTo>
                  <a:pt x="124" y="2207"/>
                </a:lnTo>
                <a:lnTo>
                  <a:pt x="156" y="2207"/>
                </a:lnTo>
                <a:lnTo>
                  <a:pt x="175" y="2179"/>
                </a:lnTo>
                <a:lnTo>
                  <a:pt x="207" y="2179"/>
                </a:lnTo>
                <a:lnTo>
                  <a:pt x="248" y="2179"/>
                </a:lnTo>
                <a:lnTo>
                  <a:pt x="279" y="2179"/>
                </a:lnTo>
                <a:lnTo>
                  <a:pt x="299" y="2197"/>
                </a:lnTo>
                <a:lnTo>
                  <a:pt x="331" y="2228"/>
                </a:lnTo>
                <a:lnTo>
                  <a:pt x="361" y="2236"/>
                </a:lnTo>
                <a:lnTo>
                  <a:pt x="382" y="2207"/>
                </a:lnTo>
                <a:lnTo>
                  <a:pt x="402" y="2187"/>
                </a:lnTo>
                <a:lnTo>
                  <a:pt x="414" y="2159"/>
                </a:lnTo>
                <a:lnTo>
                  <a:pt x="433" y="2138"/>
                </a:lnTo>
                <a:lnTo>
                  <a:pt x="476" y="2128"/>
                </a:lnTo>
                <a:lnTo>
                  <a:pt x="515" y="2120"/>
                </a:lnTo>
                <a:lnTo>
                  <a:pt x="537" y="2128"/>
                </a:lnTo>
                <a:lnTo>
                  <a:pt x="568" y="2159"/>
                </a:lnTo>
                <a:lnTo>
                  <a:pt x="579" y="2169"/>
                </a:lnTo>
                <a:lnTo>
                  <a:pt x="599" y="2169"/>
                </a:lnTo>
                <a:lnTo>
                  <a:pt x="599" y="2148"/>
                </a:lnTo>
                <a:lnTo>
                  <a:pt x="640" y="2169"/>
                </a:lnTo>
                <a:lnTo>
                  <a:pt x="662" y="2179"/>
                </a:lnTo>
                <a:lnTo>
                  <a:pt x="683" y="2169"/>
                </a:lnTo>
                <a:lnTo>
                  <a:pt x="652" y="2138"/>
                </a:lnTo>
                <a:lnTo>
                  <a:pt x="671" y="2138"/>
                </a:lnTo>
                <a:lnTo>
                  <a:pt x="703" y="2138"/>
                </a:lnTo>
                <a:lnTo>
                  <a:pt x="724" y="2138"/>
                </a:lnTo>
                <a:lnTo>
                  <a:pt x="754" y="2138"/>
                </a:lnTo>
                <a:lnTo>
                  <a:pt x="775" y="2138"/>
                </a:lnTo>
                <a:lnTo>
                  <a:pt x="786" y="2128"/>
                </a:lnTo>
                <a:lnTo>
                  <a:pt x="775" y="2110"/>
                </a:lnTo>
                <a:lnTo>
                  <a:pt x="796" y="2120"/>
                </a:lnTo>
                <a:lnTo>
                  <a:pt x="818" y="2128"/>
                </a:lnTo>
                <a:lnTo>
                  <a:pt x="837" y="2138"/>
                </a:lnTo>
                <a:lnTo>
                  <a:pt x="870" y="2148"/>
                </a:lnTo>
                <a:lnTo>
                  <a:pt x="890" y="2159"/>
                </a:lnTo>
                <a:lnTo>
                  <a:pt x="921" y="2148"/>
                </a:lnTo>
                <a:lnTo>
                  <a:pt x="941" y="2148"/>
                </a:lnTo>
                <a:lnTo>
                  <a:pt x="962" y="2159"/>
                </a:lnTo>
                <a:lnTo>
                  <a:pt x="993" y="2159"/>
                </a:lnTo>
                <a:lnTo>
                  <a:pt x="1025" y="2169"/>
                </a:lnTo>
                <a:lnTo>
                  <a:pt x="1054" y="2179"/>
                </a:lnTo>
                <a:lnTo>
                  <a:pt x="1076" y="2179"/>
                </a:lnTo>
                <a:lnTo>
                  <a:pt x="1107" y="2169"/>
                </a:lnTo>
                <a:lnTo>
                  <a:pt x="1117" y="2169"/>
                </a:lnTo>
                <a:lnTo>
                  <a:pt x="1148" y="2159"/>
                </a:lnTo>
                <a:lnTo>
                  <a:pt x="1169" y="2148"/>
                </a:lnTo>
                <a:lnTo>
                  <a:pt x="1200" y="2138"/>
                </a:lnTo>
                <a:lnTo>
                  <a:pt x="1200" y="2128"/>
                </a:lnTo>
                <a:lnTo>
                  <a:pt x="1210" y="2120"/>
                </a:lnTo>
                <a:lnTo>
                  <a:pt x="1230" y="2120"/>
                </a:lnTo>
                <a:lnTo>
                  <a:pt x="1261" y="2099"/>
                </a:lnTo>
                <a:lnTo>
                  <a:pt x="1283" y="2079"/>
                </a:lnTo>
                <a:lnTo>
                  <a:pt x="1292" y="2061"/>
                </a:lnTo>
                <a:lnTo>
                  <a:pt x="1292" y="2051"/>
                </a:lnTo>
                <a:lnTo>
                  <a:pt x="1304" y="2021"/>
                </a:lnTo>
                <a:lnTo>
                  <a:pt x="1304" y="2002"/>
                </a:lnTo>
                <a:lnTo>
                  <a:pt x="1273" y="2002"/>
                </a:lnTo>
                <a:lnTo>
                  <a:pt x="1241" y="2002"/>
                </a:lnTo>
                <a:lnTo>
                  <a:pt x="1210" y="1992"/>
                </a:lnTo>
                <a:lnTo>
                  <a:pt x="1189" y="1992"/>
                </a:lnTo>
                <a:lnTo>
                  <a:pt x="1158" y="1992"/>
                </a:lnTo>
                <a:lnTo>
                  <a:pt x="1138" y="1992"/>
                </a:lnTo>
                <a:lnTo>
                  <a:pt x="1117" y="1982"/>
                </a:lnTo>
                <a:lnTo>
                  <a:pt x="1128" y="1972"/>
                </a:lnTo>
                <a:lnTo>
                  <a:pt x="1158" y="1972"/>
                </a:lnTo>
                <a:lnTo>
                  <a:pt x="1179" y="1972"/>
                </a:lnTo>
                <a:lnTo>
                  <a:pt x="1210" y="1962"/>
                </a:lnTo>
                <a:lnTo>
                  <a:pt x="1210" y="1943"/>
                </a:lnTo>
                <a:lnTo>
                  <a:pt x="1220" y="1923"/>
                </a:lnTo>
                <a:lnTo>
                  <a:pt x="1241" y="1923"/>
                </a:lnTo>
                <a:lnTo>
                  <a:pt x="1273" y="1893"/>
                </a:lnTo>
                <a:lnTo>
                  <a:pt x="1292" y="1874"/>
                </a:lnTo>
                <a:lnTo>
                  <a:pt x="1325" y="1844"/>
                </a:lnTo>
                <a:lnTo>
                  <a:pt x="1333" y="1824"/>
                </a:lnTo>
                <a:lnTo>
                  <a:pt x="1345" y="1775"/>
                </a:lnTo>
                <a:lnTo>
                  <a:pt x="1376" y="1737"/>
                </a:lnTo>
                <a:lnTo>
                  <a:pt x="1386" y="1716"/>
                </a:lnTo>
                <a:lnTo>
                  <a:pt x="1376" y="1708"/>
                </a:lnTo>
                <a:lnTo>
                  <a:pt x="1376" y="1677"/>
                </a:lnTo>
                <a:lnTo>
                  <a:pt x="1366" y="1649"/>
                </a:lnTo>
                <a:lnTo>
                  <a:pt x="1345" y="1629"/>
                </a:lnTo>
                <a:lnTo>
                  <a:pt x="1325" y="1617"/>
                </a:lnTo>
                <a:lnTo>
                  <a:pt x="1304" y="1609"/>
                </a:lnTo>
                <a:lnTo>
                  <a:pt x="1261" y="1599"/>
                </a:lnTo>
                <a:lnTo>
                  <a:pt x="1220" y="1590"/>
                </a:lnTo>
                <a:lnTo>
                  <a:pt x="1200" y="1580"/>
                </a:lnTo>
                <a:lnTo>
                  <a:pt x="1179" y="1590"/>
                </a:lnTo>
                <a:lnTo>
                  <a:pt x="1158" y="1599"/>
                </a:lnTo>
                <a:lnTo>
                  <a:pt x="1148" y="1617"/>
                </a:lnTo>
                <a:lnTo>
                  <a:pt x="1128" y="1629"/>
                </a:lnTo>
                <a:lnTo>
                  <a:pt x="1107" y="1617"/>
                </a:lnTo>
                <a:lnTo>
                  <a:pt x="1095" y="1609"/>
                </a:lnTo>
                <a:lnTo>
                  <a:pt x="1107" y="1580"/>
                </a:lnTo>
                <a:lnTo>
                  <a:pt x="1128" y="1560"/>
                </a:lnTo>
                <a:lnTo>
                  <a:pt x="1148" y="1530"/>
                </a:lnTo>
                <a:lnTo>
                  <a:pt x="1128" y="1511"/>
                </a:lnTo>
                <a:lnTo>
                  <a:pt x="1128" y="1471"/>
                </a:lnTo>
                <a:lnTo>
                  <a:pt x="1117" y="1442"/>
                </a:lnTo>
                <a:lnTo>
                  <a:pt x="1087" y="1432"/>
                </a:lnTo>
                <a:lnTo>
                  <a:pt x="1076" y="1402"/>
                </a:lnTo>
                <a:lnTo>
                  <a:pt x="1044" y="1384"/>
                </a:lnTo>
                <a:lnTo>
                  <a:pt x="1034" y="1384"/>
                </a:lnTo>
                <a:lnTo>
                  <a:pt x="1044" y="1373"/>
                </a:lnTo>
                <a:lnTo>
                  <a:pt x="1076" y="1373"/>
                </a:lnTo>
                <a:lnTo>
                  <a:pt x="1076" y="1384"/>
                </a:lnTo>
                <a:lnTo>
                  <a:pt x="1095" y="1324"/>
                </a:lnTo>
                <a:lnTo>
                  <a:pt x="1087" y="1305"/>
                </a:lnTo>
                <a:lnTo>
                  <a:pt x="1087" y="1284"/>
                </a:lnTo>
                <a:lnTo>
                  <a:pt x="1095" y="1276"/>
                </a:lnTo>
                <a:lnTo>
                  <a:pt x="1095" y="1256"/>
                </a:lnTo>
                <a:lnTo>
                  <a:pt x="1076" y="1237"/>
                </a:lnTo>
                <a:lnTo>
                  <a:pt x="1054" y="1197"/>
                </a:lnTo>
                <a:lnTo>
                  <a:pt x="1034" y="1168"/>
                </a:lnTo>
                <a:lnTo>
                  <a:pt x="1003" y="1158"/>
                </a:lnTo>
                <a:lnTo>
                  <a:pt x="984" y="1138"/>
                </a:lnTo>
                <a:lnTo>
                  <a:pt x="962" y="1118"/>
                </a:lnTo>
                <a:lnTo>
                  <a:pt x="941" y="1128"/>
                </a:lnTo>
                <a:lnTo>
                  <a:pt x="931" y="1118"/>
                </a:lnTo>
                <a:lnTo>
                  <a:pt x="921" y="1079"/>
                </a:lnTo>
                <a:lnTo>
                  <a:pt x="921" y="1039"/>
                </a:lnTo>
                <a:lnTo>
                  <a:pt x="910" y="1000"/>
                </a:lnTo>
                <a:lnTo>
                  <a:pt x="900" y="961"/>
                </a:lnTo>
                <a:lnTo>
                  <a:pt x="900" y="921"/>
                </a:lnTo>
                <a:lnTo>
                  <a:pt x="900" y="882"/>
                </a:lnTo>
                <a:lnTo>
                  <a:pt x="890" y="854"/>
                </a:lnTo>
                <a:lnTo>
                  <a:pt x="878" y="834"/>
                </a:lnTo>
                <a:lnTo>
                  <a:pt x="849" y="805"/>
                </a:lnTo>
                <a:lnTo>
                  <a:pt x="828" y="764"/>
                </a:lnTo>
                <a:lnTo>
                  <a:pt x="806" y="746"/>
                </a:lnTo>
                <a:lnTo>
                  <a:pt x="786" y="726"/>
                </a:lnTo>
                <a:lnTo>
                  <a:pt x="745" y="714"/>
                </a:lnTo>
                <a:lnTo>
                  <a:pt x="724" y="706"/>
                </a:lnTo>
                <a:lnTo>
                  <a:pt x="693" y="726"/>
                </a:lnTo>
                <a:lnTo>
                  <a:pt x="662" y="736"/>
                </a:lnTo>
                <a:lnTo>
                  <a:pt x="640" y="726"/>
                </a:lnTo>
                <a:lnTo>
                  <a:pt x="640" y="714"/>
                </a:lnTo>
                <a:lnTo>
                  <a:pt x="662" y="714"/>
                </a:lnTo>
                <a:lnTo>
                  <a:pt x="662" y="706"/>
                </a:lnTo>
                <a:lnTo>
                  <a:pt x="683" y="696"/>
                </a:lnTo>
                <a:lnTo>
                  <a:pt x="724" y="677"/>
                </a:lnTo>
                <a:lnTo>
                  <a:pt x="734" y="686"/>
                </a:lnTo>
                <a:lnTo>
                  <a:pt x="734" y="677"/>
                </a:lnTo>
                <a:lnTo>
                  <a:pt x="765" y="667"/>
                </a:lnTo>
                <a:lnTo>
                  <a:pt x="745" y="647"/>
                </a:lnTo>
                <a:lnTo>
                  <a:pt x="724" y="637"/>
                </a:lnTo>
                <a:lnTo>
                  <a:pt x="734" y="617"/>
                </a:lnTo>
                <a:lnTo>
                  <a:pt x="713" y="617"/>
                </a:lnTo>
                <a:lnTo>
                  <a:pt x="671" y="627"/>
                </a:lnTo>
                <a:lnTo>
                  <a:pt x="662" y="627"/>
                </a:lnTo>
                <a:lnTo>
                  <a:pt x="671" y="617"/>
                </a:lnTo>
                <a:lnTo>
                  <a:pt x="693" y="608"/>
                </a:lnTo>
                <a:lnTo>
                  <a:pt x="724" y="608"/>
                </a:lnTo>
                <a:lnTo>
                  <a:pt x="765" y="608"/>
                </a:lnTo>
                <a:lnTo>
                  <a:pt x="796" y="588"/>
                </a:lnTo>
                <a:lnTo>
                  <a:pt x="796" y="568"/>
                </a:lnTo>
                <a:lnTo>
                  <a:pt x="818" y="549"/>
                </a:lnTo>
                <a:lnTo>
                  <a:pt x="828" y="530"/>
                </a:lnTo>
                <a:lnTo>
                  <a:pt x="849" y="509"/>
                </a:lnTo>
                <a:lnTo>
                  <a:pt x="870" y="489"/>
                </a:lnTo>
                <a:lnTo>
                  <a:pt x="878" y="470"/>
                </a:lnTo>
                <a:lnTo>
                  <a:pt x="890" y="440"/>
                </a:lnTo>
                <a:lnTo>
                  <a:pt x="910" y="411"/>
                </a:lnTo>
                <a:lnTo>
                  <a:pt x="931" y="391"/>
                </a:lnTo>
                <a:lnTo>
                  <a:pt x="941" y="361"/>
                </a:lnTo>
                <a:lnTo>
                  <a:pt x="941" y="342"/>
                </a:lnTo>
                <a:lnTo>
                  <a:pt x="931" y="314"/>
                </a:lnTo>
                <a:lnTo>
                  <a:pt x="910" y="292"/>
                </a:lnTo>
                <a:lnTo>
                  <a:pt x="890" y="284"/>
                </a:lnTo>
                <a:lnTo>
                  <a:pt x="870" y="284"/>
                </a:lnTo>
                <a:lnTo>
                  <a:pt x="818" y="274"/>
                </a:lnTo>
                <a:lnTo>
                  <a:pt x="775" y="264"/>
                </a:lnTo>
                <a:lnTo>
                  <a:pt x="754" y="264"/>
                </a:lnTo>
                <a:lnTo>
                  <a:pt x="713" y="255"/>
                </a:lnTo>
                <a:lnTo>
                  <a:pt x="683" y="255"/>
                </a:lnTo>
                <a:lnTo>
                  <a:pt x="652" y="264"/>
                </a:lnTo>
                <a:lnTo>
                  <a:pt x="621" y="284"/>
                </a:lnTo>
                <a:lnTo>
                  <a:pt x="599" y="292"/>
                </a:lnTo>
                <a:lnTo>
                  <a:pt x="568" y="304"/>
                </a:lnTo>
                <a:lnTo>
                  <a:pt x="568" y="292"/>
                </a:lnTo>
                <a:lnTo>
                  <a:pt x="589" y="274"/>
                </a:lnTo>
                <a:lnTo>
                  <a:pt x="599" y="264"/>
                </a:lnTo>
                <a:lnTo>
                  <a:pt x="621" y="255"/>
                </a:lnTo>
                <a:lnTo>
                  <a:pt x="640" y="235"/>
                </a:lnTo>
                <a:lnTo>
                  <a:pt x="652" y="215"/>
                </a:lnTo>
                <a:lnTo>
                  <a:pt x="621" y="215"/>
                </a:lnTo>
                <a:lnTo>
                  <a:pt x="611" y="215"/>
                </a:lnTo>
                <a:lnTo>
                  <a:pt x="611" y="195"/>
                </a:lnTo>
                <a:lnTo>
                  <a:pt x="640" y="184"/>
                </a:lnTo>
                <a:lnTo>
                  <a:pt x="671" y="166"/>
                </a:lnTo>
                <a:lnTo>
                  <a:pt x="693" y="156"/>
                </a:lnTo>
                <a:lnTo>
                  <a:pt x="713" y="146"/>
                </a:lnTo>
                <a:lnTo>
                  <a:pt x="745" y="127"/>
                </a:lnTo>
                <a:lnTo>
                  <a:pt x="765" y="107"/>
                </a:lnTo>
                <a:lnTo>
                  <a:pt x="775" y="97"/>
                </a:lnTo>
                <a:lnTo>
                  <a:pt x="786" y="77"/>
                </a:lnTo>
                <a:lnTo>
                  <a:pt x="796" y="48"/>
                </a:lnTo>
                <a:close/>
              </a:path>
            </a:pathLst>
          </a:custGeom>
          <a:solidFill>
            <a:srgbClr val="FFFFFF"/>
          </a:solidFill>
          <a:ln w="7938">
            <a:noFill/>
            <a:prstDash val="solid"/>
            <a:round/>
            <a:headEnd/>
            <a:tailEnd/>
          </a:ln>
        </p:spPr>
        <p:txBody>
          <a:bodyPr/>
          <a:lstStyle/>
          <a:p>
            <a:endParaRPr lang="en-GB"/>
          </a:p>
        </p:txBody>
      </p:sp>
      <p:sp>
        <p:nvSpPr>
          <p:cNvPr id="9263" name="Freeform 46"/>
          <p:cNvSpPr>
            <a:spLocks/>
          </p:cNvSpPr>
          <p:nvPr/>
        </p:nvSpPr>
        <p:spPr bwMode="auto">
          <a:xfrm>
            <a:off x="2701925" y="2619375"/>
            <a:ext cx="328613" cy="223838"/>
          </a:xfrm>
          <a:custGeom>
            <a:avLst/>
            <a:gdLst>
              <a:gd name="T0" fmla="*/ 2147483647 w 218"/>
              <a:gd name="T1" fmla="*/ 2147483647 h 161"/>
              <a:gd name="T2" fmla="*/ 2147483647 w 218"/>
              <a:gd name="T3" fmla="*/ 2147483647 h 161"/>
              <a:gd name="T4" fmla="*/ 2147483647 w 218"/>
              <a:gd name="T5" fmla="*/ 2147483647 h 161"/>
              <a:gd name="T6" fmla="*/ 2147483647 w 218"/>
              <a:gd name="T7" fmla="*/ 2147483647 h 161"/>
              <a:gd name="T8" fmla="*/ 0 w 218"/>
              <a:gd name="T9" fmla="*/ 2147483647 h 161"/>
              <a:gd name="T10" fmla="*/ 2147483647 w 218"/>
              <a:gd name="T11" fmla="*/ 2147483647 h 161"/>
              <a:gd name="T12" fmla="*/ 2147483647 w 218"/>
              <a:gd name="T13" fmla="*/ 2147483647 h 161"/>
              <a:gd name="T14" fmla="*/ 2147483647 w 218"/>
              <a:gd name="T15" fmla="*/ 2147483647 h 161"/>
              <a:gd name="T16" fmla="*/ 2147483647 w 218"/>
              <a:gd name="T17" fmla="*/ 2147483647 h 161"/>
              <a:gd name="T18" fmla="*/ 2147483647 w 218"/>
              <a:gd name="T19" fmla="*/ 2147483647 h 161"/>
              <a:gd name="T20" fmla="*/ 2147483647 w 218"/>
              <a:gd name="T21" fmla="*/ 2147483647 h 161"/>
              <a:gd name="T22" fmla="*/ 2147483647 w 218"/>
              <a:gd name="T23" fmla="*/ 2147483647 h 161"/>
              <a:gd name="T24" fmla="*/ 2147483647 w 218"/>
              <a:gd name="T25" fmla="*/ 2147483647 h 161"/>
              <a:gd name="T26" fmla="*/ 2147483647 w 218"/>
              <a:gd name="T27" fmla="*/ 2147483647 h 161"/>
              <a:gd name="T28" fmla="*/ 2147483647 w 218"/>
              <a:gd name="T29" fmla="*/ 2147483647 h 161"/>
              <a:gd name="T30" fmla="*/ 2147483647 w 218"/>
              <a:gd name="T31" fmla="*/ 2147483647 h 161"/>
              <a:gd name="T32" fmla="*/ 2147483647 w 218"/>
              <a:gd name="T33" fmla="*/ 2147483647 h 161"/>
              <a:gd name="T34" fmla="*/ 2147483647 w 218"/>
              <a:gd name="T35" fmla="*/ 2147483647 h 161"/>
              <a:gd name="T36" fmla="*/ 2147483647 w 218"/>
              <a:gd name="T37" fmla="*/ 2147483647 h 161"/>
              <a:gd name="T38" fmla="*/ 2147483647 w 218"/>
              <a:gd name="T39" fmla="*/ 2147483647 h 161"/>
              <a:gd name="T40" fmla="*/ 2147483647 w 218"/>
              <a:gd name="T41" fmla="*/ 2147483647 h 161"/>
              <a:gd name="T42" fmla="*/ 2147483647 w 218"/>
              <a:gd name="T43" fmla="*/ 2147483647 h 161"/>
              <a:gd name="T44" fmla="*/ 2147483647 w 218"/>
              <a:gd name="T45" fmla="*/ 2147483647 h 161"/>
              <a:gd name="T46" fmla="*/ 2147483647 w 218"/>
              <a:gd name="T47" fmla="*/ 2147483647 h 161"/>
              <a:gd name="T48" fmla="*/ 2147483647 w 218"/>
              <a:gd name="T49" fmla="*/ 2147483647 h 161"/>
              <a:gd name="T50" fmla="*/ 2147483647 w 218"/>
              <a:gd name="T51" fmla="*/ 2147483647 h 161"/>
              <a:gd name="T52" fmla="*/ 2147483647 w 218"/>
              <a:gd name="T53" fmla="*/ 2147483647 h 161"/>
              <a:gd name="T54" fmla="*/ 2147483647 w 218"/>
              <a:gd name="T55" fmla="*/ 2147483647 h 161"/>
              <a:gd name="T56" fmla="*/ 2147483647 w 218"/>
              <a:gd name="T57" fmla="*/ 2147483647 h 161"/>
              <a:gd name="T58" fmla="*/ 2147483647 w 218"/>
              <a:gd name="T59" fmla="*/ 0 h 161"/>
              <a:gd name="T60" fmla="*/ 2147483647 w 218"/>
              <a:gd name="T61" fmla="*/ 0 h 161"/>
              <a:gd name="T62" fmla="*/ 2147483647 w 218"/>
              <a:gd name="T63" fmla="*/ 2147483647 h 161"/>
              <a:gd name="T64" fmla="*/ 2147483647 w 218"/>
              <a:gd name="T65" fmla="*/ 2147483647 h 161"/>
              <a:gd name="T66" fmla="*/ 2147483647 w 218"/>
              <a:gd name="T67" fmla="*/ 2147483647 h 1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8"/>
              <a:gd name="T103" fmla="*/ 0 h 161"/>
              <a:gd name="T104" fmla="*/ 218 w 218"/>
              <a:gd name="T105" fmla="*/ 161 h 1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8" h="161">
                <a:moveTo>
                  <a:pt x="88" y="14"/>
                </a:moveTo>
                <a:lnTo>
                  <a:pt x="78" y="19"/>
                </a:lnTo>
                <a:lnTo>
                  <a:pt x="74" y="24"/>
                </a:lnTo>
                <a:lnTo>
                  <a:pt x="68" y="34"/>
                </a:lnTo>
                <a:lnTo>
                  <a:pt x="57" y="48"/>
                </a:lnTo>
                <a:lnTo>
                  <a:pt x="37" y="48"/>
                </a:lnTo>
                <a:lnTo>
                  <a:pt x="27" y="54"/>
                </a:lnTo>
                <a:lnTo>
                  <a:pt x="41" y="67"/>
                </a:lnTo>
                <a:lnTo>
                  <a:pt x="16" y="73"/>
                </a:lnTo>
                <a:lnTo>
                  <a:pt x="0" y="82"/>
                </a:lnTo>
                <a:lnTo>
                  <a:pt x="8" y="99"/>
                </a:lnTo>
                <a:lnTo>
                  <a:pt x="22" y="113"/>
                </a:lnTo>
                <a:lnTo>
                  <a:pt x="42" y="131"/>
                </a:lnTo>
                <a:lnTo>
                  <a:pt x="74" y="122"/>
                </a:lnTo>
                <a:lnTo>
                  <a:pt x="88" y="102"/>
                </a:lnTo>
                <a:lnTo>
                  <a:pt x="99" y="107"/>
                </a:lnTo>
                <a:lnTo>
                  <a:pt x="109" y="132"/>
                </a:lnTo>
                <a:lnTo>
                  <a:pt x="110" y="151"/>
                </a:lnTo>
                <a:lnTo>
                  <a:pt x="136" y="151"/>
                </a:lnTo>
                <a:lnTo>
                  <a:pt x="146" y="156"/>
                </a:lnTo>
                <a:lnTo>
                  <a:pt x="156" y="156"/>
                </a:lnTo>
                <a:lnTo>
                  <a:pt x="166" y="161"/>
                </a:lnTo>
                <a:lnTo>
                  <a:pt x="177" y="156"/>
                </a:lnTo>
                <a:lnTo>
                  <a:pt x="177" y="147"/>
                </a:lnTo>
                <a:lnTo>
                  <a:pt x="182" y="142"/>
                </a:lnTo>
                <a:lnTo>
                  <a:pt x="197" y="142"/>
                </a:lnTo>
                <a:lnTo>
                  <a:pt x="207" y="142"/>
                </a:lnTo>
                <a:lnTo>
                  <a:pt x="207" y="136"/>
                </a:lnTo>
                <a:lnTo>
                  <a:pt x="207" y="131"/>
                </a:lnTo>
                <a:lnTo>
                  <a:pt x="207" y="127"/>
                </a:lnTo>
                <a:lnTo>
                  <a:pt x="203" y="127"/>
                </a:lnTo>
                <a:lnTo>
                  <a:pt x="197" y="122"/>
                </a:lnTo>
                <a:lnTo>
                  <a:pt x="203" y="113"/>
                </a:lnTo>
                <a:lnTo>
                  <a:pt x="197" y="102"/>
                </a:lnTo>
                <a:lnTo>
                  <a:pt x="203" y="102"/>
                </a:lnTo>
                <a:lnTo>
                  <a:pt x="213" y="107"/>
                </a:lnTo>
                <a:lnTo>
                  <a:pt x="213" y="117"/>
                </a:lnTo>
                <a:lnTo>
                  <a:pt x="207" y="117"/>
                </a:lnTo>
                <a:lnTo>
                  <a:pt x="207" y="122"/>
                </a:lnTo>
                <a:lnTo>
                  <a:pt x="213" y="127"/>
                </a:lnTo>
                <a:lnTo>
                  <a:pt x="218" y="122"/>
                </a:lnTo>
                <a:lnTo>
                  <a:pt x="218" y="107"/>
                </a:lnTo>
                <a:lnTo>
                  <a:pt x="218" y="97"/>
                </a:lnTo>
                <a:lnTo>
                  <a:pt x="213" y="82"/>
                </a:lnTo>
                <a:lnTo>
                  <a:pt x="207" y="82"/>
                </a:lnTo>
                <a:lnTo>
                  <a:pt x="203" y="82"/>
                </a:lnTo>
                <a:lnTo>
                  <a:pt x="197" y="82"/>
                </a:lnTo>
                <a:lnTo>
                  <a:pt x="192" y="88"/>
                </a:lnTo>
                <a:lnTo>
                  <a:pt x="197" y="78"/>
                </a:lnTo>
                <a:lnTo>
                  <a:pt x="207" y="73"/>
                </a:lnTo>
                <a:lnTo>
                  <a:pt x="207" y="68"/>
                </a:lnTo>
                <a:lnTo>
                  <a:pt x="203" y="54"/>
                </a:lnTo>
                <a:lnTo>
                  <a:pt x="197" y="48"/>
                </a:lnTo>
                <a:lnTo>
                  <a:pt x="192" y="34"/>
                </a:lnTo>
                <a:lnTo>
                  <a:pt x="192" y="24"/>
                </a:lnTo>
                <a:lnTo>
                  <a:pt x="187" y="19"/>
                </a:lnTo>
                <a:lnTo>
                  <a:pt x="182" y="5"/>
                </a:lnTo>
                <a:lnTo>
                  <a:pt x="171" y="5"/>
                </a:lnTo>
                <a:lnTo>
                  <a:pt x="161" y="0"/>
                </a:lnTo>
                <a:lnTo>
                  <a:pt x="151" y="0"/>
                </a:lnTo>
                <a:lnTo>
                  <a:pt x="140" y="0"/>
                </a:lnTo>
                <a:lnTo>
                  <a:pt x="130" y="0"/>
                </a:lnTo>
                <a:lnTo>
                  <a:pt x="120" y="5"/>
                </a:lnTo>
                <a:lnTo>
                  <a:pt x="115" y="10"/>
                </a:lnTo>
                <a:lnTo>
                  <a:pt x="104" y="14"/>
                </a:lnTo>
                <a:lnTo>
                  <a:pt x="99" y="14"/>
                </a:lnTo>
                <a:lnTo>
                  <a:pt x="88" y="19"/>
                </a:lnTo>
                <a:lnTo>
                  <a:pt x="83" y="24"/>
                </a:lnTo>
                <a:lnTo>
                  <a:pt x="88" y="14"/>
                </a:lnTo>
                <a:close/>
              </a:path>
            </a:pathLst>
          </a:custGeom>
          <a:solidFill>
            <a:srgbClr val="FFFFFF"/>
          </a:solidFill>
          <a:ln w="7938">
            <a:noFill/>
            <a:prstDash val="solid"/>
            <a:round/>
            <a:headEnd/>
            <a:tailEnd/>
          </a:ln>
        </p:spPr>
        <p:txBody>
          <a:bodyPr/>
          <a:lstStyle/>
          <a:p>
            <a:endParaRPr lang="en-GB"/>
          </a:p>
        </p:txBody>
      </p:sp>
      <p:sp>
        <p:nvSpPr>
          <p:cNvPr id="9264" name="Freeform 47"/>
          <p:cNvSpPr>
            <a:spLocks/>
          </p:cNvSpPr>
          <p:nvPr/>
        </p:nvSpPr>
        <p:spPr bwMode="auto">
          <a:xfrm>
            <a:off x="2968625" y="2017713"/>
            <a:ext cx="125413" cy="130175"/>
          </a:xfrm>
          <a:custGeom>
            <a:avLst/>
            <a:gdLst>
              <a:gd name="T0" fmla="*/ 2147483647 w 168"/>
              <a:gd name="T1" fmla="*/ 0 h 186"/>
              <a:gd name="T2" fmla="*/ 2147483647 w 168"/>
              <a:gd name="T3" fmla="*/ 2147483647 h 186"/>
              <a:gd name="T4" fmla="*/ 2147483647 w 168"/>
              <a:gd name="T5" fmla="*/ 2147483647 h 186"/>
              <a:gd name="T6" fmla="*/ 2147483647 w 168"/>
              <a:gd name="T7" fmla="*/ 2147483647 h 186"/>
              <a:gd name="T8" fmla="*/ 2147483647 w 168"/>
              <a:gd name="T9" fmla="*/ 2147483647 h 186"/>
              <a:gd name="T10" fmla="*/ 2147483647 w 168"/>
              <a:gd name="T11" fmla="*/ 2147483647 h 186"/>
              <a:gd name="T12" fmla="*/ 2147483647 w 168"/>
              <a:gd name="T13" fmla="*/ 2147483647 h 186"/>
              <a:gd name="T14" fmla="*/ 2147483647 w 168"/>
              <a:gd name="T15" fmla="*/ 2147483647 h 186"/>
              <a:gd name="T16" fmla="*/ 2147483647 w 168"/>
              <a:gd name="T17" fmla="*/ 2147483647 h 186"/>
              <a:gd name="T18" fmla="*/ 2147483647 w 168"/>
              <a:gd name="T19" fmla="*/ 2147483647 h 186"/>
              <a:gd name="T20" fmla="*/ 2147483647 w 168"/>
              <a:gd name="T21" fmla="*/ 2147483647 h 186"/>
              <a:gd name="T22" fmla="*/ 2147483647 w 168"/>
              <a:gd name="T23" fmla="*/ 2147483647 h 186"/>
              <a:gd name="T24" fmla="*/ 2147483647 w 168"/>
              <a:gd name="T25" fmla="*/ 2147483647 h 186"/>
              <a:gd name="T26" fmla="*/ 2147483647 w 168"/>
              <a:gd name="T27" fmla="*/ 2147483647 h 186"/>
              <a:gd name="T28" fmla="*/ 0 w 168"/>
              <a:gd name="T29" fmla="*/ 2147483647 h 186"/>
              <a:gd name="T30" fmla="*/ 0 w 168"/>
              <a:gd name="T31" fmla="*/ 2147483647 h 186"/>
              <a:gd name="T32" fmla="*/ 2147483647 w 168"/>
              <a:gd name="T33" fmla="*/ 2147483647 h 186"/>
              <a:gd name="T34" fmla="*/ 2147483647 w 168"/>
              <a:gd name="T35" fmla="*/ 2147483647 h 186"/>
              <a:gd name="T36" fmla="*/ 2147483647 w 168"/>
              <a:gd name="T37" fmla="*/ 2147483647 h 186"/>
              <a:gd name="T38" fmla="*/ 2147483647 w 168"/>
              <a:gd name="T39" fmla="*/ 2147483647 h 186"/>
              <a:gd name="T40" fmla="*/ 2147483647 w 168"/>
              <a:gd name="T41" fmla="*/ 2147483647 h 186"/>
              <a:gd name="T42" fmla="*/ 2147483647 w 168"/>
              <a:gd name="T43" fmla="*/ 2147483647 h 186"/>
              <a:gd name="T44" fmla="*/ 2147483647 w 168"/>
              <a:gd name="T45" fmla="*/ 2147483647 h 186"/>
              <a:gd name="T46" fmla="*/ 2147483647 w 168"/>
              <a:gd name="T47" fmla="*/ 2147483647 h 186"/>
              <a:gd name="T48" fmla="*/ 2147483647 w 168"/>
              <a:gd name="T49" fmla="*/ 2147483647 h 186"/>
              <a:gd name="T50" fmla="*/ 2147483647 w 168"/>
              <a:gd name="T51" fmla="*/ 2147483647 h 186"/>
              <a:gd name="T52" fmla="*/ 2147483647 w 168"/>
              <a:gd name="T53" fmla="*/ 2147483647 h 186"/>
              <a:gd name="T54" fmla="*/ 2147483647 w 168"/>
              <a:gd name="T55" fmla="*/ 2147483647 h 186"/>
              <a:gd name="T56" fmla="*/ 2147483647 w 168"/>
              <a:gd name="T57" fmla="*/ 2147483647 h 186"/>
              <a:gd name="T58" fmla="*/ 2147483647 w 168"/>
              <a:gd name="T59" fmla="*/ 2147483647 h 186"/>
              <a:gd name="T60" fmla="*/ 2147483647 w 168"/>
              <a:gd name="T61" fmla="*/ 2147483647 h 186"/>
              <a:gd name="T62" fmla="*/ 2147483647 w 168"/>
              <a:gd name="T63" fmla="*/ 2147483647 h 186"/>
              <a:gd name="T64" fmla="*/ 2147483647 w 168"/>
              <a:gd name="T65" fmla="*/ 2147483647 h 186"/>
              <a:gd name="T66" fmla="*/ 2147483647 w 168"/>
              <a:gd name="T67" fmla="*/ 0 h 1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8"/>
              <a:gd name="T103" fmla="*/ 0 h 186"/>
              <a:gd name="T104" fmla="*/ 168 w 168"/>
              <a:gd name="T105" fmla="*/ 186 h 1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8" h="186">
                <a:moveTo>
                  <a:pt x="158" y="0"/>
                </a:moveTo>
                <a:lnTo>
                  <a:pt x="136" y="10"/>
                </a:lnTo>
                <a:lnTo>
                  <a:pt x="105" y="28"/>
                </a:lnTo>
                <a:lnTo>
                  <a:pt x="84" y="40"/>
                </a:lnTo>
                <a:lnTo>
                  <a:pt x="64" y="50"/>
                </a:lnTo>
                <a:lnTo>
                  <a:pt x="74" y="69"/>
                </a:lnTo>
                <a:lnTo>
                  <a:pt x="53" y="69"/>
                </a:lnTo>
                <a:lnTo>
                  <a:pt x="33" y="50"/>
                </a:lnTo>
                <a:lnTo>
                  <a:pt x="21" y="69"/>
                </a:lnTo>
                <a:lnTo>
                  <a:pt x="11" y="87"/>
                </a:lnTo>
                <a:lnTo>
                  <a:pt x="21" y="117"/>
                </a:lnTo>
                <a:lnTo>
                  <a:pt x="11" y="117"/>
                </a:lnTo>
                <a:lnTo>
                  <a:pt x="43" y="137"/>
                </a:lnTo>
                <a:lnTo>
                  <a:pt x="21" y="137"/>
                </a:lnTo>
                <a:lnTo>
                  <a:pt x="0" y="166"/>
                </a:lnTo>
                <a:lnTo>
                  <a:pt x="0" y="186"/>
                </a:lnTo>
                <a:lnTo>
                  <a:pt x="33" y="176"/>
                </a:lnTo>
                <a:lnTo>
                  <a:pt x="43" y="166"/>
                </a:lnTo>
                <a:lnTo>
                  <a:pt x="53" y="158"/>
                </a:lnTo>
                <a:lnTo>
                  <a:pt x="84" y="158"/>
                </a:lnTo>
                <a:lnTo>
                  <a:pt x="84" y="146"/>
                </a:lnTo>
                <a:lnTo>
                  <a:pt x="105" y="137"/>
                </a:lnTo>
                <a:lnTo>
                  <a:pt x="115" y="117"/>
                </a:lnTo>
                <a:lnTo>
                  <a:pt x="94" y="109"/>
                </a:lnTo>
                <a:lnTo>
                  <a:pt x="84" y="109"/>
                </a:lnTo>
                <a:lnTo>
                  <a:pt x="94" y="97"/>
                </a:lnTo>
                <a:lnTo>
                  <a:pt x="115" y="87"/>
                </a:lnTo>
                <a:lnTo>
                  <a:pt x="125" y="87"/>
                </a:lnTo>
                <a:lnTo>
                  <a:pt x="146" y="97"/>
                </a:lnTo>
                <a:lnTo>
                  <a:pt x="168" y="69"/>
                </a:lnTo>
                <a:lnTo>
                  <a:pt x="136" y="69"/>
                </a:lnTo>
                <a:lnTo>
                  <a:pt x="158" y="40"/>
                </a:lnTo>
                <a:lnTo>
                  <a:pt x="168" y="28"/>
                </a:lnTo>
                <a:lnTo>
                  <a:pt x="158" y="0"/>
                </a:lnTo>
                <a:close/>
              </a:path>
            </a:pathLst>
          </a:custGeom>
          <a:solidFill>
            <a:srgbClr val="FFFFFF"/>
          </a:solidFill>
          <a:ln w="7938">
            <a:noFill/>
            <a:prstDash val="solid"/>
            <a:round/>
            <a:headEnd/>
            <a:tailEnd/>
          </a:ln>
        </p:spPr>
        <p:txBody>
          <a:bodyPr/>
          <a:lstStyle/>
          <a:p>
            <a:endParaRPr lang="en-GB"/>
          </a:p>
        </p:txBody>
      </p:sp>
      <p:sp>
        <p:nvSpPr>
          <p:cNvPr id="9265" name="Freeform 48"/>
          <p:cNvSpPr>
            <a:spLocks/>
          </p:cNvSpPr>
          <p:nvPr/>
        </p:nvSpPr>
        <p:spPr bwMode="auto">
          <a:xfrm>
            <a:off x="2994025" y="2170113"/>
            <a:ext cx="98425" cy="130175"/>
          </a:xfrm>
          <a:custGeom>
            <a:avLst/>
            <a:gdLst>
              <a:gd name="T0" fmla="*/ 2147483647 w 135"/>
              <a:gd name="T1" fmla="*/ 2147483647 h 188"/>
              <a:gd name="T2" fmla="*/ 2147483647 w 135"/>
              <a:gd name="T3" fmla="*/ 2147483647 h 188"/>
              <a:gd name="T4" fmla="*/ 2147483647 w 135"/>
              <a:gd name="T5" fmla="*/ 2147483647 h 188"/>
              <a:gd name="T6" fmla="*/ 2147483647 w 135"/>
              <a:gd name="T7" fmla="*/ 2147483647 h 188"/>
              <a:gd name="T8" fmla="*/ 2147483647 w 135"/>
              <a:gd name="T9" fmla="*/ 2147483647 h 188"/>
              <a:gd name="T10" fmla="*/ 2147483647 w 135"/>
              <a:gd name="T11" fmla="*/ 2147483647 h 188"/>
              <a:gd name="T12" fmla="*/ 2147483647 w 135"/>
              <a:gd name="T13" fmla="*/ 2147483647 h 188"/>
              <a:gd name="T14" fmla="*/ 2147483647 w 135"/>
              <a:gd name="T15" fmla="*/ 2147483647 h 188"/>
              <a:gd name="T16" fmla="*/ 2147483647 w 135"/>
              <a:gd name="T17" fmla="*/ 2147483647 h 188"/>
              <a:gd name="T18" fmla="*/ 2147483647 w 135"/>
              <a:gd name="T19" fmla="*/ 2147483647 h 188"/>
              <a:gd name="T20" fmla="*/ 2147483647 w 135"/>
              <a:gd name="T21" fmla="*/ 2147483647 h 188"/>
              <a:gd name="T22" fmla="*/ 2147483647 w 135"/>
              <a:gd name="T23" fmla="*/ 2147483647 h 188"/>
              <a:gd name="T24" fmla="*/ 2147483647 w 135"/>
              <a:gd name="T25" fmla="*/ 2147483647 h 188"/>
              <a:gd name="T26" fmla="*/ 2147483647 w 135"/>
              <a:gd name="T27" fmla="*/ 2147483647 h 188"/>
              <a:gd name="T28" fmla="*/ 2147483647 w 135"/>
              <a:gd name="T29" fmla="*/ 2147483647 h 188"/>
              <a:gd name="T30" fmla="*/ 2147483647 w 135"/>
              <a:gd name="T31" fmla="*/ 2147483647 h 188"/>
              <a:gd name="T32" fmla="*/ 2147483647 w 135"/>
              <a:gd name="T33" fmla="*/ 2147483647 h 188"/>
              <a:gd name="T34" fmla="*/ 2147483647 w 135"/>
              <a:gd name="T35" fmla="*/ 2147483647 h 188"/>
              <a:gd name="T36" fmla="*/ 2147483647 w 135"/>
              <a:gd name="T37" fmla="*/ 2147483647 h 188"/>
              <a:gd name="T38" fmla="*/ 2147483647 w 135"/>
              <a:gd name="T39" fmla="*/ 2147483647 h 188"/>
              <a:gd name="T40" fmla="*/ 2147483647 w 135"/>
              <a:gd name="T41" fmla="*/ 2147483647 h 188"/>
              <a:gd name="T42" fmla="*/ 2147483647 w 135"/>
              <a:gd name="T43" fmla="*/ 2147483647 h 188"/>
              <a:gd name="T44" fmla="*/ 2147483647 w 135"/>
              <a:gd name="T45" fmla="*/ 2147483647 h 188"/>
              <a:gd name="T46" fmla="*/ 2147483647 w 135"/>
              <a:gd name="T47" fmla="*/ 2147483647 h 188"/>
              <a:gd name="T48" fmla="*/ 2147483647 w 135"/>
              <a:gd name="T49" fmla="*/ 2147483647 h 188"/>
              <a:gd name="T50" fmla="*/ 2147483647 w 135"/>
              <a:gd name="T51" fmla="*/ 2147483647 h 188"/>
              <a:gd name="T52" fmla="*/ 0 w 135"/>
              <a:gd name="T53" fmla="*/ 2147483647 h 188"/>
              <a:gd name="T54" fmla="*/ 0 w 135"/>
              <a:gd name="T55" fmla="*/ 2147483647 h 188"/>
              <a:gd name="T56" fmla="*/ 2147483647 w 135"/>
              <a:gd name="T57" fmla="*/ 2147483647 h 188"/>
              <a:gd name="T58" fmla="*/ 2147483647 w 135"/>
              <a:gd name="T59" fmla="*/ 2147483647 h 188"/>
              <a:gd name="T60" fmla="*/ 2147483647 w 135"/>
              <a:gd name="T61" fmla="*/ 2147483647 h 188"/>
              <a:gd name="T62" fmla="*/ 2147483647 w 135"/>
              <a:gd name="T63" fmla="*/ 2147483647 h 188"/>
              <a:gd name="T64" fmla="*/ 2147483647 w 135"/>
              <a:gd name="T65" fmla="*/ 2147483647 h 188"/>
              <a:gd name="T66" fmla="*/ 2147483647 w 135"/>
              <a:gd name="T67" fmla="*/ 2147483647 h 188"/>
              <a:gd name="T68" fmla="*/ 2147483647 w 135"/>
              <a:gd name="T69" fmla="*/ 2147483647 h 188"/>
              <a:gd name="T70" fmla="*/ 2147483647 w 135"/>
              <a:gd name="T71" fmla="*/ 2147483647 h 188"/>
              <a:gd name="T72" fmla="*/ 2147483647 w 135"/>
              <a:gd name="T73" fmla="*/ 2147483647 h 188"/>
              <a:gd name="T74" fmla="*/ 2147483647 w 135"/>
              <a:gd name="T75" fmla="*/ 0 h 188"/>
              <a:gd name="T76" fmla="*/ 2147483647 w 135"/>
              <a:gd name="T77" fmla="*/ 2147483647 h 1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
              <a:gd name="T118" fmla="*/ 0 h 188"/>
              <a:gd name="T119" fmla="*/ 135 w 135"/>
              <a:gd name="T120" fmla="*/ 188 h 1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 h="188">
                <a:moveTo>
                  <a:pt x="84" y="10"/>
                </a:moveTo>
                <a:lnTo>
                  <a:pt x="94" y="20"/>
                </a:lnTo>
                <a:lnTo>
                  <a:pt x="94" y="30"/>
                </a:lnTo>
                <a:lnTo>
                  <a:pt x="94" y="59"/>
                </a:lnTo>
                <a:lnTo>
                  <a:pt x="84" y="79"/>
                </a:lnTo>
                <a:lnTo>
                  <a:pt x="84" y="89"/>
                </a:lnTo>
                <a:lnTo>
                  <a:pt x="94" y="99"/>
                </a:lnTo>
                <a:lnTo>
                  <a:pt x="115" y="119"/>
                </a:lnTo>
                <a:lnTo>
                  <a:pt x="135" y="119"/>
                </a:lnTo>
                <a:lnTo>
                  <a:pt x="135" y="128"/>
                </a:lnTo>
                <a:lnTo>
                  <a:pt x="135" y="138"/>
                </a:lnTo>
                <a:lnTo>
                  <a:pt x="125" y="138"/>
                </a:lnTo>
                <a:lnTo>
                  <a:pt x="115" y="158"/>
                </a:lnTo>
                <a:lnTo>
                  <a:pt x="104" y="168"/>
                </a:lnTo>
                <a:lnTo>
                  <a:pt x="84" y="188"/>
                </a:lnTo>
                <a:lnTo>
                  <a:pt x="94" y="168"/>
                </a:lnTo>
                <a:lnTo>
                  <a:pt x="104" y="148"/>
                </a:lnTo>
                <a:lnTo>
                  <a:pt x="115" y="138"/>
                </a:lnTo>
                <a:lnTo>
                  <a:pt x="104" y="138"/>
                </a:lnTo>
                <a:lnTo>
                  <a:pt x="94" y="138"/>
                </a:lnTo>
                <a:lnTo>
                  <a:pt x="74" y="148"/>
                </a:lnTo>
                <a:lnTo>
                  <a:pt x="63" y="138"/>
                </a:lnTo>
                <a:lnTo>
                  <a:pt x="53" y="128"/>
                </a:lnTo>
                <a:lnTo>
                  <a:pt x="31" y="109"/>
                </a:lnTo>
                <a:lnTo>
                  <a:pt x="43" y="89"/>
                </a:lnTo>
                <a:lnTo>
                  <a:pt x="22" y="79"/>
                </a:lnTo>
                <a:lnTo>
                  <a:pt x="0" y="79"/>
                </a:lnTo>
                <a:lnTo>
                  <a:pt x="0" y="50"/>
                </a:lnTo>
                <a:lnTo>
                  <a:pt x="10" y="50"/>
                </a:lnTo>
                <a:lnTo>
                  <a:pt x="22" y="40"/>
                </a:lnTo>
                <a:lnTo>
                  <a:pt x="22" y="30"/>
                </a:lnTo>
                <a:lnTo>
                  <a:pt x="31" y="30"/>
                </a:lnTo>
                <a:lnTo>
                  <a:pt x="43" y="50"/>
                </a:lnTo>
                <a:lnTo>
                  <a:pt x="53" y="59"/>
                </a:lnTo>
                <a:lnTo>
                  <a:pt x="63" y="50"/>
                </a:lnTo>
                <a:lnTo>
                  <a:pt x="63" y="20"/>
                </a:lnTo>
                <a:lnTo>
                  <a:pt x="53" y="10"/>
                </a:lnTo>
                <a:lnTo>
                  <a:pt x="74" y="0"/>
                </a:lnTo>
                <a:lnTo>
                  <a:pt x="84" y="10"/>
                </a:lnTo>
                <a:close/>
              </a:path>
            </a:pathLst>
          </a:custGeom>
          <a:solidFill>
            <a:srgbClr val="FFFFFF"/>
          </a:solidFill>
          <a:ln w="7938">
            <a:noFill/>
            <a:prstDash val="solid"/>
            <a:round/>
            <a:headEnd/>
            <a:tailEnd/>
          </a:ln>
        </p:spPr>
        <p:txBody>
          <a:bodyPr/>
          <a:lstStyle/>
          <a:p>
            <a:endParaRPr lang="en-GB"/>
          </a:p>
        </p:txBody>
      </p:sp>
      <p:sp>
        <p:nvSpPr>
          <p:cNvPr id="9266" name="Freeform 49"/>
          <p:cNvSpPr>
            <a:spLocks/>
          </p:cNvSpPr>
          <p:nvPr/>
        </p:nvSpPr>
        <p:spPr bwMode="auto">
          <a:xfrm>
            <a:off x="3630613" y="1673225"/>
            <a:ext cx="79375" cy="165100"/>
          </a:xfrm>
          <a:custGeom>
            <a:avLst/>
            <a:gdLst>
              <a:gd name="T0" fmla="*/ 2147483647 w 104"/>
              <a:gd name="T1" fmla="*/ 2147483647 h 235"/>
              <a:gd name="T2" fmla="*/ 2147483647 w 104"/>
              <a:gd name="T3" fmla="*/ 2147483647 h 235"/>
              <a:gd name="T4" fmla="*/ 2147483647 w 104"/>
              <a:gd name="T5" fmla="*/ 2147483647 h 235"/>
              <a:gd name="T6" fmla="*/ 2147483647 w 104"/>
              <a:gd name="T7" fmla="*/ 2147483647 h 235"/>
              <a:gd name="T8" fmla="*/ 2147483647 w 104"/>
              <a:gd name="T9" fmla="*/ 2147483647 h 235"/>
              <a:gd name="T10" fmla="*/ 2147483647 w 104"/>
              <a:gd name="T11" fmla="*/ 2147483647 h 235"/>
              <a:gd name="T12" fmla="*/ 2147483647 w 104"/>
              <a:gd name="T13" fmla="*/ 2147483647 h 235"/>
              <a:gd name="T14" fmla="*/ 2147483647 w 104"/>
              <a:gd name="T15" fmla="*/ 2147483647 h 235"/>
              <a:gd name="T16" fmla="*/ 2147483647 w 104"/>
              <a:gd name="T17" fmla="*/ 2147483647 h 235"/>
              <a:gd name="T18" fmla="*/ 2147483647 w 104"/>
              <a:gd name="T19" fmla="*/ 2147483647 h 235"/>
              <a:gd name="T20" fmla="*/ 2147483647 w 104"/>
              <a:gd name="T21" fmla="*/ 2147483647 h 235"/>
              <a:gd name="T22" fmla="*/ 2147483647 w 104"/>
              <a:gd name="T23" fmla="*/ 2147483647 h 235"/>
              <a:gd name="T24" fmla="*/ 2147483647 w 104"/>
              <a:gd name="T25" fmla="*/ 2147483647 h 235"/>
              <a:gd name="T26" fmla="*/ 2147483647 w 104"/>
              <a:gd name="T27" fmla="*/ 2147483647 h 235"/>
              <a:gd name="T28" fmla="*/ 2147483647 w 104"/>
              <a:gd name="T29" fmla="*/ 2147483647 h 235"/>
              <a:gd name="T30" fmla="*/ 2147483647 w 104"/>
              <a:gd name="T31" fmla="*/ 2147483647 h 235"/>
              <a:gd name="T32" fmla="*/ 2147483647 w 104"/>
              <a:gd name="T33" fmla="*/ 2147483647 h 235"/>
              <a:gd name="T34" fmla="*/ 2147483647 w 104"/>
              <a:gd name="T35" fmla="*/ 2147483647 h 235"/>
              <a:gd name="T36" fmla="*/ 2147483647 w 104"/>
              <a:gd name="T37" fmla="*/ 2147483647 h 235"/>
              <a:gd name="T38" fmla="*/ 2147483647 w 104"/>
              <a:gd name="T39" fmla="*/ 2147483647 h 235"/>
              <a:gd name="T40" fmla="*/ 2147483647 w 104"/>
              <a:gd name="T41" fmla="*/ 2147483647 h 235"/>
              <a:gd name="T42" fmla="*/ 2147483647 w 104"/>
              <a:gd name="T43" fmla="*/ 2147483647 h 235"/>
              <a:gd name="T44" fmla="*/ 2147483647 w 104"/>
              <a:gd name="T45" fmla="*/ 2147483647 h 235"/>
              <a:gd name="T46" fmla="*/ 2147483647 w 104"/>
              <a:gd name="T47" fmla="*/ 2147483647 h 235"/>
              <a:gd name="T48" fmla="*/ 2147483647 w 104"/>
              <a:gd name="T49" fmla="*/ 2147483647 h 235"/>
              <a:gd name="T50" fmla="*/ 0 w 104"/>
              <a:gd name="T51" fmla="*/ 2147483647 h 235"/>
              <a:gd name="T52" fmla="*/ 2147483647 w 104"/>
              <a:gd name="T53" fmla="*/ 2147483647 h 235"/>
              <a:gd name="T54" fmla="*/ 2147483647 w 104"/>
              <a:gd name="T55" fmla="*/ 2147483647 h 235"/>
              <a:gd name="T56" fmla="*/ 2147483647 w 104"/>
              <a:gd name="T57" fmla="*/ 2147483647 h 235"/>
              <a:gd name="T58" fmla="*/ 2147483647 w 104"/>
              <a:gd name="T59" fmla="*/ 2147483647 h 235"/>
              <a:gd name="T60" fmla="*/ 2147483647 w 104"/>
              <a:gd name="T61" fmla="*/ 2147483647 h 235"/>
              <a:gd name="T62" fmla="*/ 2147483647 w 104"/>
              <a:gd name="T63" fmla="*/ 2147483647 h 235"/>
              <a:gd name="T64" fmla="*/ 2147483647 w 104"/>
              <a:gd name="T65" fmla="*/ 2147483647 h 235"/>
              <a:gd name="T66" fmla="*/ 2147483647 w 104"/>
              <a:gd name="T67" fmla="*/ 2147483647 h 235"/>
              <a:gd name="T68" fmla="*/ 2147483647 w 104"/>
              <a:gd name="T69" fmla="*/ 2147483647 h 235"/>
              <a:gd name="T70" fmla="*/ 2147483647 w 104"/>
              <a:gd name="T71" fmla="*/ 2147483647 h 235"/>
              <a:gd name="T72" fmla="*/ 2147483647 w 104"/>
              <a:gd name="T73" fmla="*/ 2147483647 h 235"/>
              <a:gd name="T74" fmla="*/ 2147483647 w 104"/>
              <a:gd name="T75" fmla="*/ 2147483647 h 235"/>
              <a:gd name="T76" fmla="*/ 2147483647 w 104"/>
              <a:gd name="T77" fmla="*/ 0 h 235"/>
              <a:gd name="T78" fmla="*/ 2147483647 w 104"/>
              <a:gd name="T79" fmla="*/ 2147483647 h 2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
              <a:gd name="T121" fmla="*/ 0 h 235"/>
              <a:gd name="T122" fmla="*/ 104 w 104"/>
              <a:gd name="T123" fmla="*/ 235 h 2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 h="235">
                <a:moveTo>
                  <a:pt x="73" y="58"/>
                </a:moveTo>
                <a:lnTo>
                  <a:pt x="73" y="58"/>
                </a:lnTo>
                <a:lnTo>
                  <a:pt x="94" y="58"/>
                </a:lnTo>
                <a:lnTo>
                  <a:pt x="104" y="79"/>
                </a:lnTo>
                <a:lnTo>
                  <a:pt x="83" y="97"/>
                </a:lnTo>
                <a:lnTo>
                  <a:pt x="83" y="117"/>
                </a:lnTo>
                <a:lnTo>
                  <a:pt x="73" y="127"/>
                </a:lnTo>
                <a:lnTo>
                  <a:pt x="83" y="138"/>
                </a:lnTo>
                <a:lnTo>
                  <a:pt x="73" y="156"/>
                </a:lnTo>
                <a:lnTo>
                  <a:pt x="73" y="166"/>
                </a:lnTo>
                <a:lnTo>
                  <a:pt x="61" y="176"/>
                </a:lnTo>
                <a:lnTo>
                  <a:pt x="61" y="206"/>
                </a:lnTo>
                <a:lnTo>
                  <a:pt x="53" y="225"/>
                </a:lnTo>
                <a:lnTo>
                  <a:pt x="42" y="235"/>
                </a:lnTo>
                <a:lnTo>
                  <a:pt x="42" y="215"/>
                </a:lnTo>
                <a:lnTo>
                  <a:pt x="42" y="197"/>
                </a:lnTo>
                <a:lnTo>
                  <a:pt x="53" y="176"/>
                </a:lnTo>
                <a:lnTo>
                  <a:pt x="61" y="156"/>
                </a:lnTo>
                <a:lnTo>
                  <a:pt x="61" y="138"/>
                </a:lnTo>
                <a:lnTo>
                  <a:pt x="61" y="127"/>
                </a:lnTo>
                <a:lnTo>
                  <a:pt x="42" y="127"/>
                </a:lnTo>
                <a:lnTo>
                  <a:pt x="42" y="138"/>
                </a:lnTo>
                <a:lnTo>
                  <a:pt x="20" y="138"/>
                </a:lnTo>
                <a:lnTo>
                  <a:pt x="32" y="127"/>
                </a:lnTo>
                <a:lnTo>
                  <a:pt x="20" y="127"/>
                </a:lnTo>
                <a:lnTo>
                  <a:pt x="0" y="117"/>
                </a:lnTo>
                <a:lnTo>
                  <a:pt x="20" y="97"/>
                </a:lnTo>
                <a:lnTo>
                  <a:pt x="32" y="107"/>
                </a:lnTo>
                <a:lnTo>
                  <a:pt x="61" y="97"/>
                </a:lnTo>
                <a:lnTo>
                  <a:pt x="61" y="79"/>
                </a:lnTo>
                <a:lnTo>
                  <a:pt x="42" y="89"/>
                </a:lnTo>
                <a:lnTo>
                  <a:pt x="42" y="69"/>
                </a:lnTo>
                <a:lnTo>
                  <a:pt x="42" y="58"/>
                </a:lnTo>
                <a:lnTo>
                  <a:pt x="32" y="38"/>
                </a:lnTo>
                <a:lnTo>
                  <a:pt x="42" y="30"/>
                </a:lnTo>
                <a:lnTo>
                  <a:pt x="53" y="38"/>
                </a:lnTo>
                <a:lnTo>
                  <a:pt x="53" y="30"/>
                </a:lnTo>
                <a:lnTo>
                  <a:pt x="53" y="20"/>
                </a:lnTo>
                <a:lnTo>
                  <a:pt x="73" y="0"/>
                </a:lnTo>
                <a:lnTo>
                  <a:pt x="73" y="58"/>
                </a:lnTo>
                <a:close/>
              </a:path>
            </a:pathLst>
          </a:custGeom>
          <a:solidFill>
            <a:srgbClr val="FFFFFF"/>
          </a:solidFill>
          <a:ln w="7938">
            <a:noFill/>
            <a:prstDash val="solid"/>
            <a:round/>
            <a:headEnd/>
            <a:tailEnd/>
          </a:ln>
        </p:spPr>
        <p:txBody>
          <a:bodyPr/>
          <a:lstStyle/>
          <a:p>
            <a:endParaRPr lang="en-GB"/>
          </a:p>
        </p:txBody>
      </p:sp>
      <p:sp>
        <p:nvSpPr>
          <p:cNvPr id="9267" name="Freeform 50"/>
          <p:cNvSpPr>
            <a:spLocks/>
          </p:cNvSpPr>
          <p:nvPr/>
        </p:nvSpPr>
        <p:spPr bwMode="auto">
          <a:xfrm>
            <a:off x="6715125" y="1641475"/>
            <a:ext cx="1671638" cy="1587500"/>
          </a:xfrm>
          <a:custGeom>
            <a:avLst/>
            <a:gdLst>
              <a:gd name="T0" fmla="*/ 2147483647 w 2216"/>
              <a:gd name="T1" fmla="*/ 0 h 2287"/>
              <a:gd name="T2" fmla="*/ 2147483647 w 2216"/>
              <a:gd name="T3" fmla="*/ 2147483647 h 2287"/>
              <a:gd name="T4" fmla="*/ 2147483647 w 2216"/>
              <a:gd name="T5" fmla="*/ 2147483647 h 2287"/>
              <a:gd name="T6" fmla="*/ 2147483647 w 2216"/>
              <a:gd name="T7" fmla="*/ 2147483647 h 2287"/>
              <a:gd name="T8" fmla="*/ 2147483647 w 2216"/>
              <a:gd name="T9" fmla="*/ 2147483647 h 2287"/>
              <a:gd name="T10" fmla="*/ 2147483647 w 2216"/>
              <a:gd name="T11" fmla="*/ 2147483647 h 2287"/>
              <a:gd name="T12" fmla="*/ 2147483647 w 2216"/>
              <a:gd name="T13" fmla="*/ 2147483647 h 2287"/>
              <a:gd name="T14" fmla="*/ 2147483647 w 2216"/>
              <a:gd name="T15" fmla="*/ 2147483647 h 2287"/>
              <a:gd name="T16" fmla="*/ 2147483647 w 2216"/>
              <a:gd name="T17" fmla="*/ 2147483647 h 2287"/>
              <a:gd name="T18" fmla="*/ 2147483647 w 2216"/>
              <a:gd name="T19" fmla="*/ 2147483647 h 2287"/>
              <a:gd name="T20" fmla="*/ 2147483647 w 2216"/>
              <a:gd name="T21" fmla="*/ 2147483647 h 2287"/>
              <a:gd name="T22" fmla="*/ 2147483647 w 2216"/>
              <a:gd name="T23" fmla="*/ 2147483647 h 2287"/>
              <a:gd name="T24" fmla="*/ 2147483647 w 2216"/>
              <a:gd name="T25" fmla="*/ 2147483647 h 2287"/>
              <a:gd name="T26" fmla="*/ 2147483647 w 2216"/>
              <a:gd name="T27" fmla="*/ 2147483647 h 2287"/>
              <a:gd name="T28" fmla="*/ 2147483647 w 2216"/>
              <a:gd name="T29" fmla="*/ 2147483647 h 2287"/>
              <a:gd name="T30" fmla="*/ 2147483647 w 2216"/>
              <a:gd name="T31" fmla="*/ 2147483647 h 2287"/>
              <a:gd name="T32" fmla="*/ 2147483647 w 2216"/>
              <a:gd name="T33" fmla="*/ 2147483647 h 2287"/>
              <a:gd name="T34" fmla="*/ 2147483647 w 2216"/>
              <a:gd name="T35" fmla="*/ 2147483647 h 2287"/>
              <a:gd name="T36" fmla="*/ 2147483647 w 2216"/>
              <a:gd name="T37" fmla="*/ 2147483647 h 2287"/>
              <a:gd name="T38" fmla="*/ 2147483647 w 2216"/>
              <a:gd name="T39" fmla="*/ 2147483647 h 2287"/>
              <a:gd name="T40" fmla="*/ 2147483647 w 2216"/>
              <a:gd name="T41" fmla="*/ 2147483647 h 2287"/>
              <a:gd name="T42" fmla="*/ 2147483647 w 2216"/>
              <a:gd name="T43" fmla="*/ 2147483647 h 2287"/>
              <a:gd name="T44" fmla="*/ 2147483647 w 2216"/>
              <a:gd name="T45" fmla="*/ 2147483647 h 2287"/>
              <a:gd name="T46" fmla="*/ 2147483647 w 2216"/>
              <a:gd name="T47" fmla="*/ 2147483647 h 2287"/>
              <a:gd name="T48" fmla="*/ 2147483647 w 2216"/>
              <a:gd name="T49" fmla="*/ 2147483647 h 2287"/>
              <a:gd name="T50" fmla="*/ 2147483647 w 2216"/>
              <a:gd name="T51" fmla="*/ 2147483647 h 2287"/>
              <a:gd name="T52" fmla="*/ 2147483647 w 2216"/>
              <a:gd name="T53" fmla="*/ 2147483647 h 2287"/>
              <a:gd name="T54" fmla="*/ 2147483647 w 2216"/>
              <a:gd name="T55" fmla="*/ 2147483647 h 2287"/>
              <a:gd name="T56" fmla="*/ 2147483647 w 2216"/>
              <a:gd name="T57" fmla="*/ 2147483647 h 2287"/>
              <a:gd name="T58" fmla="*/ 2147483647 w 2216"/>
              <a:gd name="T59" fmla="*/ 2147483647 h 2287"/>
              <a:gd name="T60" fmla="*/ 2147483647 w 2216"/>
              <a:gd name="T61" fmla="*/ 2147483647 h 2287"/>
              <a:gd name="T62" fmla="*/ 2147483647 w 2216"/>
              <a:gd name="T63" fmla="*/ 2147483647 h 2287"/>
              <a:gd name="T64" fmla="*/ 2147483647 w 2216"/>
              <a:gd name="T65" fmla="*/ 2147483647 h 2287"/>
              <a:gd name="T66" fmla="*/ 2147483647 w 2216"/>
              <a:gd name="T67" fmla="*/ 2147483647 h 2287"/>
              <a:gd name="T68" fmla="*/ 2147483647 w 2216"/>
              <a:gd name="T69" fmla="*/ 2147483647 h 22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16"/>
              <a:gd name="T106" fmla="*/ 0 h 2287"/>
              <a:gd name="T107" fmla="*/ 2216 w 2216"/>
              <a:gd name="T108" fmla="*/ 2287 h 22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16" h="2287">
                <a:moveTo>
                  <a:pt x="178" y="0"/>
                </a:moveTo>
                <a:lnTo>
                  <a:pt x="2216" y="0"/>
                </a:lnTo>
                <a:lnTo>
                  <a:pt x="2216" y="2287"/>
                </a:lnTo>
                <a:lnTo>
                  <a:pt x="1730" y="2287"/>
                </a:lnTo>
                <a:lnTo>
                  <a:pt x="1201" y="2218"/>
                </a:lnTo>
                <a:lnTo>
                  <a:pt x="1201" y="2092"/>
                </a:lnTo>
                <a:lnTo>
                  <a:pt x="1162" y="2003"/>
                </a:lnTo>
                <a:lnTo>
                  <a:pt x="1244" y="1954"/>
                </a:lnTo>
                <a:lnTo>
                  <a:pt x="1295" y="2023"/>
                </a:lnTo>
                <a:lnTo>
                  <a:pt x="1275" y="1895"/>
                </a:lnTo>
                <a:lnTo>
                  <a:pt x="1191" y="1767"/>
                </a:lnTo>
                <a:lnTo>
                  <a:pt x="1162" y="1581"/>
                </a:lnTo>
                <a:lnTo>
                  <a:pt x="1088" y="1473"/>
                </a:lnTo>
                <a:lnTo>
                  <a:pt x="924" y="1384"/>
                </a:lnTo>
                <a:lnTo>
                  <a:pt x="715" y="1305"/>
                </a:lnTo>
                <a:lnTo>
                  <a:pt x="529" y="1256"/>
                </a:lnTo>
                <a:lnTo>
                  <a:pt x="508" y="1021"/>
                </a:lnTo>
                <a:lnTo>
                  <a:pt x="188" y="875"/>
                </a:lnTo>
                <a:lnTo>
                  <a:pt x="63" y="844"/>
                </a:lnTo>
                <a:lnTo>
                  <a:pt x="33" y="767"/>
                </a:lnTo>
                <a:lnTo>
                  <a:pt x="0" y="658"/>
                </a:lnTo>
                <a:lnTo>
                  <a:pt x="12" y="560"/>
                </a:lnTo>
                <a:lnTo>
                  <a:pt x="12" y="442"/>
                </a:lnTo>
                <a:lnTo>
                  <a:pt x="53" y="422"/>
                </a:lnTo>
                <a:lnTo>
                  <a:pt x="53" y="343"/>
                </a:lnTo>
                <a:lnTo>
                  <a:pt x="84" y="343"/>
                </a:lnTo>
                <a:lnTo>
                  <a:pt x="125" y="335"/>
                </a:lnTo>
                <a:lnTo>
                  <a:pt x="166" y="335"/>
                </a:lnTo>
                <a:lnTo>
                  <a:pt x="188" y="325"/>
                </a:lnTo>
                <a:lnTo>
                  <a:pt x="188" y="304"/>
                </a:lnTo>
                <a:lnTo>
                  <a:pt x="188" y="286"/>
                </a:lnTo>
                <a:lnTo>
                  <a:pt x="188" y="276"/>
                </a:lnTo>
                <a:lnTo>
                  <a:pt x="178" y="256"/>
                </a:lnTo>
                <a:lnTo>
                  <a:pt x="166" y="246"/>
                </a:lnTo>
                <a:lnTo>
                  <a:pt x="178" y="227"/>
                </a:lnTo>
                <a:lnTo>
                  <a:pt x="197" y="217"/>
                </a:lnTo>
                <a:lnTo>
                  <a:pt x="219" y="217"/>
                </a:lnTo>
                <a:lnTo>
                  <a:pt x="219" y="235"/>
                </a:lnTo>
                <a:lnTo>
                  <a:pt x="229" y="235"/>
                </a:lnTo>
                <a:lnTo>
                  <a:pt x="239" y="227"/>
                </a:lnTo>
                <a:lnTo>
                  <a:pt x="239" y="217"/>
                </a:lnTo>
                <a:lnTo>
                  <a:pt x="229" y="207"/>
                </a:lnTo>
                <a:lnTo>
                  <a:pt x="239" y="186"/>
                </a:lnTo>
                <a:lnTo>
                  <a:pt x="250" y="177"/>
                </a:lnTo>
                <a:lnTo>
                  <a:pt x="270" y="177"/>
                </a:lnTo>
                <a:lnTo>
                  <a:pt x="281" y="177"/>
                </a:lnTo>
                <a:lnTo>
                  <a:pt x="291" y="167"/>
                </a:lnTo>
                <a:lnTo>
                  <a:pt x="301" y="158"/>
                </a:lnTo>
                <a:lnTo>
                  <a:pt x="301" y="148"/>
                </a:lnTo>
                <a:lnTo>
                  <a:pt x="311" y="128"/>
                </a:lnTo>
                <a:lnTo>
                  <a:pt x="332" y="118"/>
                </a:lnTo>
                <a:lnTo>
                  <a:pt x="363" y="118"/>
                </a:lnTo>
                <a:lnTo>
                  <a:pt x="395" y="118"/>
                </a:lnTo>
                <a:lnTo>
                  <a:pt x="416" y="118"/>
                </a:lnTo>
                <a:lnTo>
                  <a:pt x="436" y="118"/>
                </a:lnTo>
                <a:lnTo>
                  <a:pt x="446" y="108"/>
                </a:lnTo>
                <a:lnTo>
                  <a:pt x="446" y="99"/>
                </a:lnTo>
                <a:lnTo>
                  <a:pt x="436" y="89"/>
                </a:lnTo>
                <a:lnTo>
                  <a:pt x="426" y="89"/>
                </a:lnTo>
                <a:lnTo>
                  <a:pt x="416" y="79"/>
                </a:lnTo>
                <a:lnTo>
                  <a:pt x="404" y="69"/>
                </a:lnTo>
                <a:lnTo>
                  <a:pt x="385" y="69"/>
                </a:lnTo>
                <a:lnTo>
                  <a:pt x="354" y="69"/>
                </a:lnTo>
                <a:lnTo>
                  <a:pt x="332" y="79"/>
                </a:lnTo>
                <a:lnTo>
                  <a:pt x="311" y="89"/>
                </a:lnTo>
                <a:lnTo>
                  <a:pt x="281" y="79"/>
                </a:lnTo>
                <a:lnTo>
                  <a:pt x="270" y="69"/>
                </a:lnTo>
                <a:lnTo>
                  <a:pt x="239" y="59"/>
                </a:lnTo>
                <a:lnTo>
                  <a:pt x="229" y="49"/>
                </a:lnTo>
                <a:lnTo>
                  <a:pt x="197" y="39"/>
                </a:lnTo>
                <a:lnTo>
                  <a:pt x="178" y="0"/>
                </a:lnTo>
                <a:close/>
              </a:path>
            </a:pathLst>
          </a:custGeom>
          <a:solidFill>
            <a:srgbClr val="FFFFFF"/>
          </a:solidFill>
          <a:ln w="7938">
            <a:solidFill>
              <a:schemeClr val="bg1"/>
            </a:solidFill>
            <a:prstDash val="solid"/>
            <a:round/>
            <a:headEnd/>
            <a:tailEnd/>
          </a:ln>
        </p:spPr>
        <p:txBody>
          <a:bodyPr/>
          <a:lstStyle/>
          <a:p>
            <a:endParaRPr lang="en-GB"/>
          </a:p>
        </p:txBody>
      </p:sp>
      <p:sp>
        <p:nvSpPr>
          <p:cNvPr id="9268" name="Freeform 51"/>
          <p:cNvSpPr>
            <a:spLocks/>
          </p:cNvSpPr>
          <p:nvPr/>
        </p:nvSpPr>
        <p:spPr bwMode="auto">
          <a:xfrm>
            <a:off x="6262688" y="4333875"/>
            <a:ext cx="684212" cy="779463"/>
          </a:xfrm>
          <a:custGeom>
            <a:avLst/>
            <a:gdLst>
              <a:gd name="T0" fmla="*/ 2147483647 w 455"/>
              <a:gd name="T1" fmla="*/ 2147483647 h 563"/>
              <a:gd name="T2" fmla="*/ 2147483647 w 455"/>
              <a:gd name="T3" fmla="*/ 2147483647 h 563"/>
              <a:gd name="T4" fmla="*/ 2147483647 w 455"/>
              <a:gd name="T5" fmla="*/ 2147483647 h 563"/>
              <a:gd name="T6" fmla="*/ 2147483647 w 455"/>
              <a:gd name="T7" fmla="*/ 2147483647 h 563"/>
              <a:gd name="T8" fmla="*/ 2147483647 w 455"/>
              <a:gd name="T9" fmla="*/ 2147483647 h 563"/>
              <a:gd name="T10" fmla="*/ 2147483647 w 455"/>
              <a:gd name="T11" fmla="*/ 2147483647 h 563"/>
              <a:gd name="T12" fmla="*/ 2147483647 w 455"/>
              <a:gd name="T13" fmla="*/ 2147483647 h 563"/>
              <a:gd name="T14" fmla="*/ 2147483647 w 455"/>
              <a:gd name="T15" fmla="*/ 2147483647 h 563"/>
              <a:gd name="T16" fmla="*/ 2147483647 w 455"/>
              <a:gd name="T17" fmla="*/ 2147483647 h 563"/>
              <a:gd name="T18" fmla="*/ 2147483647 w 455"/>
              <a:gd name="T19" fmla="*/ 2147483647 h 563"/>
              <a:gd name="T20" fmla="*/ 2147483647 w 455"/>
              <a:gd name="T21" fmla="*/ 2147483647 h 563"/>
              <a:gd name="T22" fmla="*/ 2147483647 w 455"/>
              <a:gd name="T23" fmla="*/ 2147483647 h 563"/>
              <a:gd name="T24" fmla="*/ 2147483647 w 455"/>
              <a:gd name="T25" fmla="*/ 2147483647 h 563"/>
              <a:gd name="T26" fmla="*/ 2147483647 w 455"/>
              <a:gd name="T27" fmla="*/ 2147483647 h 563"/>
              <a:gd name="T28" fmla="*/ 2147483647 w 455"/>
              <a:gd name="T29" fmla="*/ 2147483647 h 563"/>
              <a:gd name="T30" fmla="*/ 2147483647 w 455"/>
              <a:gd name="T31" fmla="*/ 2147483647 h 563"/>
              <a:gd name="T32" fmla="*/ 2147483647 w 455"/>
              <a:gd name="T33" fmla="*/ 2147483647 h 563"/>
              <a:gd name="T34" fmla="*/ 2147483647 w 455"/>
              <a:gd name="T35" fmla="*/ 2147483647 h 563"/>
              <a:gd name="T36" fmla="*/ 2147483647 w 455"/>
              <a:gd name="T37" fmla="*/ 2147483647 h 563"/>
              <a:gd name="T38" fmla="*/ 2147483647 w 455"/>
              <a:gd name="T39" fmla="*/ 2147483647 h 563"/>
              <a:gd name="T40" fmla="*/ 2147483647 w 455"/>
              <a:gd name="T41" fmla="*/ 2147483647 h 563"/>
              <a:gd name="T42" fmla="*/ 2147483647 w 455"/>
              <a:gd name="T43" fmla="*/ 2147483647 h 563"/>
              <a:gd name="T44" fmla="*/ 2147483647 w 455"/>
              <a:gd name="T45" fmla="*/ 2147483647 h 563"/>
              <a:gd name="T46" fmla="*/ 2147483647 w 455"/>
              <a:gd name="T47" fmla="*/ 2147483647 h 563"/>
              <a:gd name="T48" fmla="*/ 2147483647 w 455"/>
              <a:gd name="T49" fmla="*/ 2147483647 h 563"/>
              <a:gd name="T50" fmla="*/ 2147483647 w 455"/>
              <a:gd name="T51" fmla="*/ 2147483647 h 563"/>
              <a:gd name="T52" fmla="*/ 2147483647 w 455"/>
              <a:gd name="T53" fmla="*/ 0 h 563"/>
              <a:gd name="T54" fmla="*/ 2147483647 w 455"/>
              <a:gd name="T55" fmla="*/ 0 h 563"/>
              <a:gd name="T56" fmla="*/ 2147483647 w 455"/>
              <a:gd name="T57" fmla="*/ 2147483647 h 563"/>
              <a:gd name="T58" fmla="*/ 2147483647 w 455"/>
              <a:gd name="T59" fmla="*/ 2147483647 h 563"/>
              <a:gd name="T60" fmla="*/ 2147483647 w 455"/>
              <a:gd name="T61" fmla="*/ 2147483647 h 563"/>
              <a:gd name="T62" fmla="*/ 2147483647 w 455"/>
              <a:gd name="T63" fmla="*/ 2147483647 h 563"/>
              <a:gd name="T64" fmla="*/ 2147483647 w 455"/>
              <a:gd name="T65" fmla="*/ 2147483647 h 563"/>
              <a:gd name="T66" fmla="*/ 2147483647 w 455"/>
              <a:gd name="T67" fmla="*/ 2147483647 h 563"/>
              <a:gd name="T68" fmla="*/ 2147483647 w 455"/>
              <a:gd name="T69" fmla="*/ 2147483647 h 563"/>
              <a:gd name="T70" fmla="*/ 2147483647 w 455"/>
              <a:gd name="T71" fmla="*/ 2147483647 h 563"/>
              <a:gd name="T72" fmla="*/ 2147483647 w 455"/>
              <a:gd name="T73" fmla="*/ 2147483647 h 563"/>
              <a:gd name="T74" fmla="*/ 2147483647 w 455"/>
              <a:gd name="T75" fmla="*/ 2147483647 h 563"/>
              <a:gd name="T76" fmla="*/ 2147483647 w 455"/>
              <a:gd name="T77" fmla="*/ 2147483647 h 563"/>
              <a:gd name="T78" fmla="*/ 2147483647 w 455"/>
              <a:gd name="T79" fmla="*/ 2147483647 h 563"/>
              <a:gd name="T80" fmla="*/ 2147483647 w 455"/>
              <a:gd name="T81" fmla="*/ 2147483647 h 563"/>
              <a:gd name="T82" fmla="*/ 2147483647 w 455"/>
              <a:gd name="T83" fmla="*/ 2147483647 h 563"/>
              <a:gd name="T84" fmla="*/ 2147483647 w 455"/>
              <a:gd name="T85" fmla="*/ 2147483647 h 563"/>
              <a:gd name="T86" fmla="*/ 2147483647 w 455"/>
              <a:gd name="T87" fmla="*/ 2147483647 h 563"/>
              <a:gd name="T88" fmla="*/ 2147483647 w 455"/>
              <a:gd name="T89" fmla="*/ 2147483647 h 563"/>
              <a:gd name="T90" fmla="*/ 2147483647 w 455"/>
              <a:gd name="T91" fmla="*/ 2147483647 h 563"/>
              <a:gd name="T92" fmla="*/ 2147483647 w 455"/>
              <a:gd name="T93" fmla="*/ 2147483647 h 563"/>
              <a:gd name="T94" fmla="*/ 2147483647 w 455"/>
              <a:gd name="T95" fmla="*/ 2147483647 h 5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5"/>
              <a:gd name="T145" fmla="*/ 0 h 563"/>
              <a:gd name="T146" fmla="*/ 455 w 455"/>
              <a:gd name="T147" fmla="*/ 563 h 5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5" h="563">
                <a:moveTo>
                  <a:pt x="192" y="456"/>
                </a:moveTo>
                <a:lnTo>
                  <a:pt x="197" y="466"/>
                </a:lnTo>
                <a:lnTo>
                  <a:pt x="207" y="481"/>
                </a:lnTo>
                <a:lnTo>
                  <a:pt x="207" y="491"/>
                </a:lnTo>
                <a:lnTo>
                  <a:pt x="228" y="491"/>
                </a:lnTo>
                <a:lnTo>
                  <a:pt x="244" y="500"/>
                </a:lnTo>
                <a:lnTo>
                  <a:pt x="249" y="516"/>
                </a:lnTo>
                <a:lnTo>
                  <a:pt x="254" y="530"/>
                </a:lnTo>
                <a:lnTo>
                  <a:pt x="273" y="516"/>
                </a:lnTo>
                <a:lnTo>
                  <a:pt x="279" y="500"/>
                </a:lnTo>
                <a:lnTo>
                  <a:pt x="306" y="496"/>
                </a:lnTo>
                <a:lnTo>
                  <a:pt x="321" y="506"/>
                </a:lnTo>
                <a:lnTo>
                  <a:pt x="326" y="506"/>
                </a:lnTo>
                <a:lnTo>
                  <a:pt x="336" y="496"/>
                </a:lnTo>
                <a:lnTo>
                  <a:pt x="362" y="486"/>
                </a:lnTo>
                <a:lnTo>
                  <a:pt x="368" y="486"/>
                </a:lnTo>
                <a:lnTo>
                  <a:pt x="373" y="475"/>
                </a:lnTo>
                <a:lnTo>
                  <a:pt x="409" y="471"/>
                </a:lnTo>
                <a:lnTo>
                  <a:pt x="440" y="475"/>
                </a:lnTo>
                <a:lnTo>
                  <a:pt x="435" y="461"/>
                </a:lnTo>
                <a:lnTo>
                  <a:pt x="435" y="447"/>
                </a:lnTo>
                <a:lnTo>
                  <a:pt x="435" y="437"/>
                </a:lnTo>
                <a:lnTo>
                  <a:pt x="425" y="422"/>
                </a:lnTo>
                <a:lnTo>
                  <a:pt x="420" y="418"/>
                </a:lnTo>
                <a:lnTo>
                  <a:pt x="420" y="407"/>
                </a:lnTo>
                <a:lnTo>
                  <a:pt x="420" y="397"/>
                </a:lnTo>
                <a:lnTo>
                  <a:pt x="425" y="388"/>
                </a:lnTo>
                <a:lnTo>
                  <a:pt x="430" y="383"/>
                </a:lnTo>
                <a:lnTo>
                  <a:pt x="445" y="378"/>
                </a:lnTo>
                <a:lnTo>
                  <a:pt x="445" y="373"/>
                </a:lnTo>
                <a:lnTo>
                  <a:pt x="450" y="364"/>
                </a:lnTo>
                <a:lnTo>
                  <a:pt x="455" y="348"/>
                </a:lnTo>
                <a:lnTo>
                  <a:pt x="450" y="333"/>
                </a:lnTo>
                <a:lnTo>
                  <a:pt x="445" y="329"/>
                </a:lnTo>
                <a:lnTo>
                  <a:pt x="435" y="319"/>
                </a:lnTo>
                <a:lnTo>
                  <a:pt x="420" y="314"/>
                </a:lnTo>
                <a:lnTo>
                  <a:pt x="409" y="305"/>
                </a:lnTo>
                <a:lnTo>
                  <a:pt x="403" y="295"/>
                </a:lnTo>
                <a:lnTo>
                  <a:pt x="394" y="285"/>
                </a:lnTo>
                <a:lnTo>
                  <a:pt x="388" y="275"/>
                </a:lnTo>
                <a:lnTo>
                  <a:pt x="388" y="255"/>
                </a:lnTo>
                <a:lnTo>
                  <a:pt x="383" y="250"/>
                </a:lnTo>
                <a:lnTo>
                  <a:pt x="388" y="236"/>
                </a:lnTo>
                <a:lnTo>
                  <a:pt x="399" y="216"/>
                </a:lnTo>
                <a:lnTo>
                  <a:pt x="409" y="206"/>
                </a:lnTo>
                <a:lnTo>
                  <a:pt x="388" y="186"/>
                </a:lnTo>
                <a:lnTo>
                  <a:pt x="378" y="177"/>
                </a:lnTo>
                <a:lnTo>
                  <a:pt x="383" y="167"/>
                </a:lnTo>
                <a:lnTo>
                  <a:pt x="394" y="157"/>
                </a:lnTo>
                <a:lnTo>
                  <a:pt x="383" y="152"/>
                </a:lnTo>
                <a:lnTo>
                  <a:pt x="373" y="157"/>
                </a:lnTo>
                <a:lnTo>
                  <a:pt x="362" y="172"/>
                </a:lnTo>
                <a:lnTo>
                  <a:pt x="357" y="177"/>
                </a:lnTo>
                <a:lnTo>
                  <a:pt x="347" y="181"/>
                </a:lnTo>
                <a:lnTo>
                  <a:pt x="331" y="177"/>
                </a:lnTo>
                <a:lnTo>
                  <a:pt x="321" y="167"/>
                </a:lnTo>
                <a:lnTo>
                  <a:pt x="311" y="167"/>
                </a:lnTo>
                <a:lnTo>
                  <a:pt x="301" y="167"/>
                </a:lnTo>
                <a:lnTo>
                  <a:pt x="279" y="162"/>
                </a:lnTo>
                <a:lnTo>
                  <a:pt x="264" y="147"/>
                </a:lnTo>
                <a:lnTo>
                  <a:pt x="275" y="143"/>
                </a:lnTo>
                <a:lnTo>
                  <a:pt x="285" y="142"/>
                </a:lnTo>
                <a:lnTo>
                  <a:pt x="270" y="132"/>
                </a:lnTo>
                <a:lnTo>
                  <a:pt x="270" y="122"/>
                </a:lnTo>
                <a:lnTo>
                  <a:pt x="275" y="115"/>
                </a:lnTo>
                <a:lnTo>
                  <a:pt x="264" y="103"/>
                </a:lnTo>
                <a:lnTo>
                  <a:pt x="249" y="98"/>
                </a:lnTo>
                <a:lnTo>
                  <a:pt x="238" y="94"/>
                </a:lnTo>
                <a:lnTo>
                  <a:pt x="223" y="89"/>
                </a:lnTo>
                <a:lnTo>
                  <a:pt x="212" y="84"/>
                </a:lnTo>
                <a:lnTo>
                  <a:pt x="207" y="84"/>
                </a:lnTo>
                <a:lnTo>
                  <a:pt x="202" y="79"/>
                </a:lnTo>
                <a:lnTo>
                  <a:pt x="192" y="68"/>
                </a:lnTo>
                <a:lnTo>
                  <a:pt x="187" y="59"/>
                </a:lnTo>
                <a:lnTo>
                  <a:pt x="191" y="50"/>
                </a:lnTo>
                <a:lnTo>
                  <a:pt x="182" y="34"/>
                </a:lnTo>
                <a:lnTo>
                  <a:pt x="171" y="30"/>
                </a:lnTo>
                <a:lnTo>
                  <a:pt x="155" y="20"/>
                </a:lnTo>
                <a:lnTo>
                  <a:pt x="145" y="10"/>
                </a:lnTo>
                <a:lnTo>
                  <a:pt x="130" y="0"/>
                </a:lnTo>
                <a:lnTo>
                  <a:pt x="125" y="0"/>
                </a:lnTo>
                <a:lnTo>
                  <a:pt x="109" y="0"/>
                </a:lnTo>
                <a:lnTo>
                  <a:pt x="99" y="0"/>
                </a:lnTo>
                <a:lnTo>
                  <a:pt x="83" y="0"/>
                </a:lnTo>
                <a:lnTo>
                  <a:pt x="73" y="0"/>
                </a:lnTo>
                <a:lnTo>
                  <a:pt x="63" y="10"/>
                </a:lnTo>
                <a:lnTo>
                  <a:pt x="47" y="30"/>
                </a:lnTo>
                <a:lnTo>
                  <a:pt x="36" y="34"/>
                </a:lnTo>
                <a:lnTo>
                  <a:pt x="22" y="34"/>
                </a:lnTo>
                <a:lnTo>
                  <a:pt x="11" y="39"/>
                </a:lnTo>
                <a:lnTo>
                  <a:pt x="16" y="84"/>
                </a:lnTo>
                <a:lnTo>
                  <a:pt x="5" y="98"/>
                </a:lnTo>
                <a:lnTo>
                  <a:pt x="11" y="103"/>
                </a:lnTo>
                <a:lnTo>
                  <a:pt x="16" y="113"/>
                </a:lnTo>
                <a:lnTo>
                  <a:pt x="42" y="122"/>
                </a:lnTo>
                <a:lnTo>
                  <a:pt x="22" y="127"/>
                </a:lnTo>
                <a:lnTo>
                  <a:pt x="0" y="147"/>
                </a:lnTo>
                <a:lnTo>
                  <a:pt x="0" y="157"/>
                </a:lnTo>
                <a:lnTo>
                  <a:pt x="5" y="172"/>
                </a:lnTo>
                <a:lnTo>
                  <a:pt x="22" y="172"/>
                </a:lnTo>
                <a:lnTo>
                  <a:pt x="36" y="167"/>
                </a:lnTo>
                <a:lnTo>
                  <a:pt x="47" y="172"/>
                </a:lnTo>
                <a:lnTo>
                  <a:pt x="42" y="196"/>
                </a:lnTo>
                <a:lnTo>
                  <a:pt x="26" y="211"/>
                </a:lnTo>
                <a:lnTo>
                  <a:pt x="22" y="236"/>
                </a:lnTo>
                <a:lnTo>
                  <a:pt x="31" y="241"/>
                </a:lnTo>
                <a:lnTo>
                  <a:pt x="42" y="265"/>
                </a:lnTo>
                <a:lnTo>
                  <a:pt x="57" y="275"/>
                </a:lnTo>
                <a:lnTo>
                  <a:pt x="73" y="299"/>
                </a:lnTo>
                <a:lnTo>
                  <a:pt x="68" y="323"/>
                </a:lnTo>
                <a:lnTo>
                  <a:pt x="57" y="329"/>
                </a:lnTo>
                <a:lnTo>
                  <a:pt x="57" y="338"/>
                </a:lnTo>
                <a:lnTo>
                  <a:pt x="47" y="353"/>
                </a:lnTo>
                <a:lnTo>
                  <a:pt x="47" y="358"/>
                </a:lnTo>
                <a:lnTo>
                  <a:pt x="31" y="383"/>
                </a:lnTo>
                <a:lnTo>
                  <a:pt x="26" y="412"/>
                </a:lnTo>
                <a:lnTo>
                  <a:pt x="22" y="447"/>
                </a:lnTo>
                <a:lnTo>
                  <a:pt x="31" y="461"/>
                </a:lnTo>
                <a:lnTo>
                  <a:pt x="47" y="471"/>
                </a:lnTo>
                <a:lnTo>
                  <a:pt x="42" y="486"/>
                </a:lnTo>
                <a:lnTo>
                  <a:pt x="34" y="508"/>
                </a:lnTo>
                <a:lnTo>
                  <a:pt x="36" y="500"/>
                </a:lnTo>
                <a:lnTo>
                  <a:pt x="47" y="496"/>
                </a:lnTo>
                <a:lnTo>
                  <a:pt x="52" y="496"/>
                </a:lnTo>
                <a:lnTo>
                  <a:pt x="47" y="500"/>
                </a:lnTo>
                <a:lnTo>
                  <a:pt x="42" y="506"/>
                </a:lnTo>
                <a:lnTo>
                  <a:pt x="52" y="511"/>
                </a:lnTo>
                <a:lnTo>
                  <a:pt x="57" y="516"/>
                </a:lnTo>
                <a:lnTo>
                  <a:pt x="68" y="525"/>
                </a:lnTo>
                <a:lnTo>
                  <a:pt x="83" y="530"/>
                </a:lnTo>
                <a:lnTo>
                  <a:pt x="88" y="534"/>
                </a:lnTo>
                <a:lnTo>
                  <a:pt x="104" y="554"/>
                </a:lnTo>
                <a:lnTo>
                  <a:pt x="119" y="559"/>
                </a:lnTo>
                <a:lnTo>
                  <a:pt x="128" y="563"/>
                </a:lnTo>
                <a:lnTo>
                  <a:pt x="130" y="545"/>
                </a:lnTo>
                <a:lnTo>
                  <a:pt x="130" y="534"/>
                </a:lnTo>
                <a:lnTo>
                  <a:pt x="119" y="516"/>
                </a:lnTo>
                <a:lnTo>
                  <a:pt x="125" y="506"/>
                </a:lnTo>
                <a:lnTo>
                  <a:pt x="135" y="481"/>
                </a:lnTo>
                <a:lnTo>
                  <a:pt x="141" y="466"/>
                </a:lnTo>
                <a:lnTo>
                  <a:pt x="150" y="452"/>
                </a:lnTo>
                <a:lnTo>
                  <a:pt x="155" y="456"/>
                </a:lnTo>
                <a:lnTo>
                  <a:pt x="155" y="471"/>
                </a:lnTo>
                <a:lnTo>
                  <a:pt x="166" y="481"/>
                </a:lnTo>
                <a:lnTo>
                  <a:pt x="171" y="466"/>
                </a:lnTo>
                <a:lnTo>
                  <a:pt x="192" y="456"/>
                </a:lnTo>
                <a:close/>
              </a:path>
            </a:pathLst>
          </a:custGeom>
          <a:solidFill>
            <a:srgbClr val="3D6BEB"/>
          </a:solidFill>
          <a:ln w="8001">
            <a:solidFill>
              <a:schemeClr val="bg1"/>
            </a:solidFill>
            <a:prstDash val="solid"/>
            <a:round/>
            <a:headEnd/>
            <a:tailEnd/>
          </a:ln>
        </p:spPr>
        <p:txBody>
          <a:bodyPr/>
          <a:lstStyle/>
          <a:p>
            <a:endParaRPr lang="en-GB"/>
          </a:p>
        </p:txBody>
      </p:sp>
      <p:sp>
        <p:nvSpPr>
          <p:cNvPr id="9269" name="Freeform 52"/>
          <p:cNvSpPr>
            <a:spLocks/>
          </p:cNvSpPr>
          <p:nvPr/>
        </p:nvSpPr>
        <p:spPr bwMode="auto">
          <a:xfrm>
            <a:off x="5913438" y="3698875"/>
            <a:ext cx="763587" cy="355600"/>
          </a:xfrm>
          <a:custGeom>
            <a:avLst/>
            <a:gdLst>
              <a:gd name="T0" fmla="*/ 2147483647 w 507"/>
              <a:gd name="T1" fmla="*/ 2147483647 h 255"/>
              <a:gd name="T2" fmla="*/ 2147483647 w 507"/>
              <a:gd name="T3" fmla="*/ 2147483647 h 255"/>
              <a:gd name="T4" fmla="*/ 2147483647 w 507"/>
              <a:gd name="T5" fmla="*/ 2147483647 h 255"/>
              <a:gd name="T6" fmla="*/ 2147483647 w 507"/>
              <a:gd name="T7" fmla="*/ 2147483647 h 255"/>
              <a:gd name="T8" fmla="*/ 2147483647 w 507"/>
              <a:gd name="T9" fmla="*/ 2147483647 h 255"/>
              <a:gd name="T10" fmla="*/ 2147483647 w 507"/>
              <a:gd name="T11" fmla="*/ 2147483647 h 255"/>
              <a:gd name="T12" fmla="*/ 2147483647 w 507"/>
              <a:gd name="T13" fmla="*/ 2147483647 h 255"/>
              <a:gd name="T14" fmla="*/ 2147483647 w 507"/>
              <a:gd name="T15" fmla="*/ 2147483647 h 255"/>
              <a:gd name="T16" fmla="*/ 2147483647 w 507"/>
              <a:gd name="T17" fmla="*/ 2147483647 h 255"/>
              <a:gd name="T18" fmla="*/ 2147483647 w 507"/>
              <a:gd name="T19" fmla="*/ 2147483647 h 255"/>
              <a:gd name="T20" fmla="*/ 2147483647 w 507"/>
              <a:gd name="T21" fmla="*/ 0 h 255"/>
              <a:gd name="T22" fmla="*/ 2147483647 w 507"/>
              <a:gd name="T23" fmla="*/ 2147483647 h 255"/>
              <a:gd name="T24" fmla="*/ 2147483647 w 507"/>
              <a:gd name="T25" fmla="*/ 2147483647 h 255"/>
              <a:gd name="T26" fmla="*/ 2147483647 w 507"/>
              <a:gd name="T27" fmla="*/ 2147483647 h 255"/>
              <a:gd name="T28" fmla="*/ 2147483647 w 507"/>
              <a:gd name="T29" fmla="*/ 2147483647 h 255"/>
              <a:gd name="T30" fmla="*/ 2147483647 w 507"/>
              <a:gd name="T31" fmla="*/ 2147483647 h 255"/>
              <a:gd name="T32" fmla="*/ 2147483647 w 507"/>
              <a:gd name="T33" fmla="*/ 2147483647 h 255"/>
              <a:gd name="T34" fmla="*/ 2147483647 w 507"/>
              <a:gd name="T35" fmla="*/ 2147483647 h 255"/>
              <a:gd name="T36" fmla="*/ 2147483647 w 507"/>
              <a:gd name="T37" fmla="*/ 2147483647 h 255"/>
              <a:gd name="T38" fmla="*/ 2147483647 w 507"/>
              <a:gd name="T39" fmla="*/ 2147483647 h 255"/>
              <a:gd name="T40" fmla="*/ 2147483647 w 507"/>
              <a:gd name="T41" fmla="*/ 2147483647 h 255"/>
              <a:gd name="T42" fmla="*/ 2147483647 w 507"/>
              <a:gd name="T43" fmla="*/ 2147483647 h 255"/>
              <a:gd name="T44" fmla="*/ 2147483647 w 507"/>
              <a:gd name="T45" fmla="*/ 2147483647 h 255"/>
              <a:gd name="T46" fmla="*/ 2147483647 w 507"/>
              <a:gd name="T47" fmla="*/ 2147483647 h 255"/>
              <a:gd name="T48" fmla="*/ 2147483647 w 507"/>
              <a:gd name="T49" fmla="*/ 2147483647 h 255"/>
              <a:gd name="T50" fmla="*/ 2147483647 w 507"/>
              <a:gd name="T51" fmla="*/ 2147483647 h 255"/>
              <a:gd name="T52" fmla="*/ 2147483647 w 507"/>
              <a:gd name="T53" fmla="*/ 2147483647 h 255"/>
              <a:gd name="T54" fmla="*/ 2147483647 w 507"/>
              <a:gd name="T55" fmla="*/ 2147483647 h 255"/>
              <a:gd name="T56" fmla="*/ 2147483647 w 507"/>
              <a:gd name="T57" fmla="*/ 2147483647 h 255"/>
              <a:gd name="T58" fmla="*/ 2147483647 w 507"/>
              <a:gd name="T59" fmla="*/ 2147483647 h 255"/>
              <a:gd name="T60" fmla="*/ 2147483647 w 507"/>
              <a:gd name="T61" fmla="*/ 2147483647 h 255"/>
              <a:gd name="T62" fmla="*/ 2147483647 w 507"/>
              <a:gd name="T63" fmla="*/ 2147483647 h 255"/>
              <a:gd name="T64" fmla="*/ 2147483647 w 507"/>
              <a:gd name="T65" fmla="*/ 2147483647 h 255"/>
              <a:gd name="T66" fmla="*/ 2147483647 w 507"/>
              <a:gd name="T67" fmla="*/ 2147483647 h 255"/>
              <a:gd name="T68" fmla="*/ 2147483647 w 507"/>
              <a:gd name="T69" fmla="*/ 2147483647 h 255"/>
              <a:gd name="T70" fmla="*/ 2147483647 w 507"/>
              <a:gd name="T71" fmla="*/ 2147483647 h 255"/>
              <a:gd name="T72" fmla="*/ 2147483647 w 507"/>
              <a:gd name="T73" fmla="*/ 2147483647 h 255"/>
              <a:gd name="T74" fmla="*/ 2147483647 w 507"/>
              <a:gd name="T75" fmla="*/ 2147483647 h 255"/>
              <a:gd name="T76" fmla="*/ 2147483647 w 507"/>
              <a:gd name="T77" fmla="*/ 2147483647 h 255"/>
              <a:gd name="T78" fmla="*/ 2147483647 w 507"/>
              <a:gd name="T79" fmla="*/ 2147483647 h 255"/>
              <a:gd name="T80" fmla="*/ 2147483647 w 507"/>
              <a:gd name="T81" fmla="*/ 2147483647 h 255"/>
              <a:gd name="T82" fmla="*/ 0 w 507"/>
              <a:gd name="T83" fmla="*/ 2147483647 h 2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7"/>
              <a:gd name="T127" fmla="*/ 0 h 255"/>
              <a:gd name="T128" fmla="*/ 507 w 507"/>
              <a:gd name="T129" fmla="*/ 255 h 2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7" h="255">
                <a:moveTo>
                  <a:pt x="181" y="39"/>
                </a:moveTo>
                <a:lnTo>
                  <a:pt x="192" y="35"/>
                </a:lnTo>
                <a:lnTo>
                  <a:pt x="202" y="29"/>
                </a:lnTo>
                <a:lnTo>
                  <a:pt x="202" y="20"/>
                </a:lnTo>
                <a:lnTo>
                  <a:pt x="213" y="11"/>
                </a:lnTo>
                <a:lnTo>
                  <a:pt x="227" y="15"/>
                </a:lnTo>
                <a:lnTo>
                  <a:pt x="233" y="29"/>
                </a:lnTo>
                <a:lnTo>
                  <a:pt x="244" y="29"/>
                </a:lnTo>
                <a:lnTo>
                  <a:pt x="244" y="39"/>
                </a:lnTo>
                <a:lnTo>
                  <a:pt x="269" y="49"/>
                </a:lnTo>
                <a:lnTo>
                  <a:pt x="280" y="44"/>
                </a:lnTo>
                <a:lnTo>
                  <a:pt x="285" y="29"/>
                </a:lnTo>
                <a:lnTo>
                  <a:pt x="300" y="25"/>
                </a:lnTo>
                <a:lnTo>
                  <a:pt x="316" y="20"/>
                </a:lnTo>
                <a:lnTo>
                  <a:pt x="327" y="15"/>
                </a:lnTo>
                <a:lnTo>
                  <a:pt x="337" y="20"/>
                </a:lnTo>
                <a:lnTo>
                  <a:pt x="346" y="25"/>
                </a:lnTo>
                <a:lnTo>
                  <a:pt x="361" y="16"/>
                </a:lnTo>
                <a:lnTo>
                  <a:pt x="368" y="5"/>
                </a:lnTo>
                <a:lnTo>
                  <a:pt x="373" y="5"/>
                </a:lnTo>
                <a:lnTo>
                  <a:pt x="388" y="0"/>
                </a:lnTo>
                <a:lnTo>
                  <a:pt x="404" y="0"/>
                </a:lnTo>
                <a:lnTo>
                  <a:pt x="420" y="0"/>
                </a:lnTo>
                <a:lnTo>
                  <a:pt x="430" y="5"/>
                </a:lnTo>
                <a:lnTo>
                  <a:pt x="440" y="11"/>
                </a:lnTo>
                <a:lnTo>
                  <a:pt x="451" y="20"/>
                </a:lnTo>
                <a:lnTo>
                  <a:pt x="466" y="25"/>
                </a:lnTo>
                <a:lnTo>
                  <a:pt x="477" y="25"/>
                </a:lnTo>
                <a:lnTo>
                  <a:pt x="487" y="29"/>
                </a:lnTo>
                <a:lnTo>
                  <a:pt x="507" y="29"/>
                </a:lnTo>
                <a:lnTo>
                  <a:pt x="498" y="39"/>
                </a:lnTo>
                <a:lnTo>
                  <a:pt x="492" y="59"/>
                </a:lnTo>
                <a:lnTo>
                  <a:pt x="487" y="64"/>
                </a:lnTo>
                <a:lnTo>
                  <a:pt x="487" y="79"/>
                </a:lnTo>
                <a:lnTo>
                  <a:pt x="482" y="89"/>
                </a:lnTo>
                <a:lnTo>
                  <a:pt x="482" y="98"/>
                </a:lnTo>
                <a:lnTo>
                  <a:pt x="482" y="108"/>
                </a:lnTo>
                <a:lnTo>
                  <a:pt x="482" y="123"/>
                </a:lnTo>
                <a:lnTo>
                  <a:pt x="471" y="123"/>
                </a:lnTo>
                <a:lnTo>
                  <a:pt x="466" y="128"/>
                </a:lnTo>
                <a:lnTo>
                  <a:pt x="451" y="133"/>
                </a:lnTo>
                <a:lnTo>
                  <a:pt x="445" y="133"/>
                </a:lnTo>
                <a:lnTo>
                  <a:pt x="435" y="123"/>
                </a:lnTo>
                <a:lnTo>
                  <a:pt x="420" y="117"/>
                </a:lnTo>
                <a:lnTo>
                  <a:pt x="413" y="118"/>
                </a:lnTo>
                <a:lnTo>
                  <a:pt x="404" y="117"/>
                </a:lnTo>
                <a:lnTo>
                  <a:pt x="394" y="117"/>
                </a:lnTo>
                <a:lnTo>
                  <a:pt x="383" y="123"/>
                </a:lnTo>
                <a:lnTo>
                  <a:pt x="373" y="123"/>
                </a:lnTo>
                <a:lnTo>
                  <a:pt x="357" y="123"/>
                </a:lnTo>
                <a:lnTo>
                  <a:pt x="342" y="123"/>
                </a:lnTo>
                <a:lnTo>
                  <a:pt x="332" y="128"/>
                </a:lnTo>
                <a:lnTo>
                  <a:pt x="321" y="142"/>
                </a:lnTo>
                <a:lnTo>
                  <a:pt x="321" y="158"/>
                </a:lnTo>
                <a:lnTo>
                  <a:pt x="316" y="162"/>
                </a:lnTo>
                <a:lnTo>
                  <a:pt x="300" y="171"/>
                </a:lnTo>
                <a:lnTo>
                  <a:pt x="295" y="176"/>
                </a:lnTo>
                <a:lnTo>
                  <a:pt x="285" y="181"/>
                </a:lnTo>
                <a:lnTo>
                  <a:pt x="275" y="176"/>
                </a:lnTo>
                <a:lnTo>
                  <a:pt x="259" y="176"/>
                </a:lnTo>
                <a:lnTo>
                  <a:pt x="249" y="181"/>
                </a:lnTo>
                <a:lnTo>
                  <a:pt x="244" y="191"/>
                </a:lnTo>
                <a:lnTo>
                  <a:pt x="222" y="196"/>
                </a:lnTo>
                <a:lnTo>
                  <a:pt x="213" y="201"/>
                </a:lnTo>
                <a:lnTo>
                  <a:pt x="202" y="206"/>
                </a:lnTo>
                <a:lnTo>
                  <a:pt x="192" y="212"/>
                </a:lnTo>
                <a:lnTo>
                  <a:pt x="176" y="221"/>
                </a:lnTo>
                <a:lnTo>
                  <a:pt x="176" y="231"/>
                </a:lnTo>
                <a:lnTo>
                  <a:pt x="176" y="236"/>
                </a:lnTo>
                <a:lnTo>
                  <a:pt x="155" y="250"/>
                </a:lnTo>
                <a:lnTo>
                  <a:pt x="140" y="255"/>
                </a:lnTo>
                <a:lnTo>
                  <a:pt x="119" y="255"/>
                </a:lnTo>
                <a:lnTo>
                  <a:pt x="98" y="255"/>
                </a:lnTo>
                <a:lnTo>
                  <a:pt x="83" y="245"/>
                </a:lnTo>
                <a:lnTo>
                  <a:pt x="67" y="240"/>
                </a:lnTo>
                <a:lnTo>
                  <a:pt x="57" y="236"/>
                </a:lnTo>
                <a:lnTo>
                  <a:pt x="31" y="231"/>
                </a:lnTo>
                <a:lnTo>
                  <a:pt x="26" y="221"/>
                </a:lnTo>
                <a:lnTo>
                  <a:pt x="21" y="216"/>
                </a:lnTo>
                <a:lnTo>
                  <a:pt x="1" y="196"/>
                </a:lnTo>
                <a:lnTo>
                  <a:pt x="5" y="184"/>
                </a:lnTo>
                <a:lnTo>
                  <a:pt x="5" y="156"/>
                </a:lnTo>
                <a:lnTo>
                  <a:pt x="0" y="147"/>
                </a:lnTo>
                <a:lnTo>
                  <a:pt x="0" y="142"/>
                </a:lnTo>
                <a:lnTo>
                  <a:pt x="181" y="39"/>
                </a:lnTo>
                <a:close/>
              </a:path>
            </a:pathLst>
          </a:custGeom>
          <a:solidFill>
            <a:srgbClr val="FFFFFF"/>
          </a:solidFill>
          <a:ln w="8001">
            <a:solidFill>
              <a:schemeClr val="bg1"/>
            </a:solidFill>
            <a:prstDash val="solid"/>
            <a:round/>
            <a:headEnd/>
            <a:tailEnd/>
          </a:ln>
        </p:spPr>
        <p:txBody>
          <a:bodyPr/>
          <a:lstStyle/>
          <a:p>
            <a:endParaRPr lang="en-GB"/>
          </a:p>
        </p:txBody>
      </p:sp>
      <p:sp>
        <p:nvSpPr>
          <p:cNvPr id="9270" name="Freeform 53"/>
          <p:cNvSpPr>
            <a:spLocks/>
          </p:cNvSpPr>
          <p:nvPr/>
        </p:nvSpPr>
        <p:spPr bwMode="auto">
          <a:xfrm>
            <a:off x="5470525" y="4260850"/>
            <a:ext cx="466725" cy="261938"/>
          </a:xfrm>
          <a:custGeom>
            <a:avLst/>
            <a:gdLst>
              <a:gd name="T0" fmla="*/ 2147483647 w 311"/>
              <a:gd name="T1" fmla="*/ 2147483647 h 188"/>
              <a:gd name="T2" fmla="*/ 2147483647 w 311"/>
              <a:gd name="T3" fmla="*/ 2147483647 h 188"/>
              <a:gd name="T4" fmla="*/ 2147483647 w 311"/>
              <a:gd name="T5" fmla="*/ 2147483647 h 188"/>
              <a:gd name="T6" fmla="*/ 2147483647 w 311"/>
              <a:gd name="T7" fmla="*/ 2147483647 h 188"/>
              <a:gd name="T8" fmla="*/ 2147483647 w 311"/>
              <a:gd name="T9" fmla="*/ 2147483647 h 188"/>
              <a:gd name="T10" fmla="*/ 2147483647 w 311"/>
              <a:gd name="T11" fmla="*/ 2147483647 h 188"/>
              <a:gd name="T12" fmla="*/ 2147483647 w 311"/>
              <a:gd name="T13" fmla="*/ 2147483647 h 188"/>
              <a:gd name="T14" fmla="*/ 2147483647 w 311"/>
              <a:gd name="T15" fmla="*/ 2147483647 h 188"/>
              <a:gd name="T16" fmla="*/ 2147483647 w 311"/>
              <a:gd name="T17" fmla="*/ 2147483647 h 188"/>
              <a:gd name="T18" fmla="*/ 2147483647 w 311"/>
              <a:gd name="T19" fmla="*/ 2147483647 h 188"/>
              <a:gd name="T20" fmla="*/ 2147483647 w 311"/>
              <a:gd name="T21" fmla="*/ 2147483647 h 188"/>
              <a:gd name="T22" fmla="*/ 2147483647 w 311"/>
              <a:gd name="T23" fmla="*/ 2147483647 h 188"/>
              <a:gd name="T24" fmla="*/ 2147483647 w 311"/>
              <a:gd name="T25" fmla="*/ 2147483647 h 188"/>
              <a:gd name="T26" fmla="*/ 2147483647 w 311"/>
              <a:gd name="T27" fmla="*/ 2147483647 h 188"/>
              <a:gd name="T28" fmla="*/ 2147483647 w 311"/>
              <a:gd name="T29" fmla="*/ 2147483647 h 188"/>
              <a:gd name="T30" fmla="*/ 2147483647 w 311"/>
              <a:gd name="T31" fmla="*/ 2147483647 h 188"/>
              <a:gd name="T32" fmla="*/ 2147483647 w 311"/>
              <a:gd name="T33" fmla="*/ 2147483647 h 188"/>
              <a:gd name="T34" fmla="*/ 2147483647 w 311"/>
              <a:gd name="T35" fmla="*/ 2147483647 h 188"/>
              <a:gd name="T36" fmla="*/ 2147483647 w 311"/>
              <a:gd name="T37" fmla="*/ 2147483647 h 188"/>
              <a:gd name="T38" fmla="*/ 2147483647 w 311"/>
              <a:gd name="T39" fmla="*/ 2147483647 h 188"/>
              <a:gd name="T40" fmla="*/ 2147483647 w 311"/>
              <a:gd name="T41" fmla="*/ 2147483647 h 188"/>
              <a:gd name="T42" fmla="*/ 2147483647 w 311"/>
              <a:gd name="T43" fmla="*/ 2147483647 h 188"/>
              <a:gd name="T44" fmla="*/ 2147483647 w 311"/>
              <a:gd name="T45" fmla="*/ 2147483647 h 188"/>
              <a:gd name="T46" fmla="*/ 2147483647 w 311"/>
              <a:gd name="T47" fmla="*/ 2147483647 h 188"/>
              <a:gd name="T48" fmla="*/ 2147483647 w 311"/>
              <a:gd name="T49" fmla="*/ 2147483647 h 188"/>
              <a:gd name="T50" fmla="*/ 2147483647 w 311"/>
              <a:gd name="T51" fmla="*/ 2147483647 h 188"/>
              <a:gd name="T52" fmla="*/ 2147483647 w 311"/>
              <a:gd name="T53" fmla="*/ 2147483647 h 188"/>
              <a:gd name="T54" fmla="*/ 2147483647 w 311"/>
              <a:gd name="T55" fmla="*/ 2147483647 h 188"/>
              <a:gd name="T56" fmla="*/ 2147483647 w 311"/>
              <a:gd name="T57" fmla="*/ 2147483647 h 188"/>
              <a:gd name="T58" fmla="*/ 0 w 311"/>
              <a:gd name="T59" fmla="*/ 2147483647 h 188"/>
              <a:gd name="T60" fmla="*/ 2147483647 w 311"/>
              <a:gd name="T61" fmla="*/ 2147483647 h 188"/>
              <a:gd name="T62" fmla="*/ 2147483647 w 311"/>
              <a:gd name="T63" fmla="*/ 2147483647 h 1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1"/>
              <a:gd name="T97" fmla="*/ 0 h 188"/>
              <a:gd name="T98" fmla="*/ 311 w 311"/>
              <a:gd name="T99" fmla="*/ 188 h 1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1" h="188">
                <a:moveTo>
                  <a:pt x="31" y="64"/>
                </a:moveTo>
                <a:lnTo>
                  <a:pt x="62" y="69"/>
                </a:lnTo>
                <a:lnTo>
                  <a:pt x="96" y="74"/>
                </a:lnTo>
                <a:lnTo>
                  <a:pt x="119" y="69"/>
                </a:lnTo>
                <a:lnTo>
                  <a:pt x="124" y="64"/>
                </a:lnTo>
                <a:lnTo>
                  <a:pt x="135" y="49"/>
                </a:lnTo>
                <a:lnTo>
                  <a:pt x="150" y="44"/>
                </a:lnTo>
                <a:lnTo>
                  <a:pt x="166" y="44"/>
                </a:lnTo>
                <a:lnTo>
                  <a:pt x="186" y="39"/>
                </a:lnTo>
                <a:lnTo>
                  <a:pt x="197" y="39"/>
                </a:lnTo>
                <a:lnTo>
                  <a:pt x="213" y="30"/>
                </a:lnTo>
                <a:lnTo>
                  <a:pt x="228" y="30"/>
                </a:lnTo>
                <a:lnTo>
                  <a:pt x="238" y="35"/>
                </a:lnTo>
                <a:lnTo>
                  <a:pt x="249" y="35"/>
                </a:lnTo>
                <a:lnTo>
                  <a:pt x="249" y="24"/>
                </a:lnTo>
                <a:lnTo>
                  <a:pt x="238" y="15"/>
                </a:lnTo>
                <a:lnTo>
                  <a:pt x="238" y="10"/>
                </a:lnTo>
                <a:lnTo>
                  <a:pt x="249" y="6"/>
                </a:lnTo>
                <a:lnTo>
                  <a:pt x="260" y="0"/>
                </a:lnTo>
                <a:lnTo>
                  <a:pt x="269" y="6"/>
                </a:lnTo>
                <a:lnTo>
                  <a:pt x="264" y="15"/>
                </a:lnTo>
                <a:lnTo>
                  <a:pt x="275" y="19"/>
                </a:lnTo>
                <a:lnTo>
                  <a:pt x="280" y="35"/>
                </a:lnTo>
                <a:lnTo>
                  <a:pt x="290" y="44"/>
                </a:lnTo>
                <a:lnTo>
                  <a:pt x="295" y="49"/>
                </a:lnTo>
                <a:lnTo>
                  <a:pt x="311" y="59"/>
                </a:lnTo>
                <a:lnTo>
                  <a:pt x="295" y="59"/>
                </a:lnTo>
                <a:lnTo>
                  <a:pt x="280" y="54"/>
                </a:lnTo>
                <a:lnTo>
                  <a:pt x="260" y="59"/>
                </a:lnTo>
                <a:lnTo>
                  <a:pt x="260" y="69"/>
                </a:lnTo>
                <a:lnTo>
                  <a:pt x="254" y="74"/>
                </a:lnTo>
                <a:lnTo>
                  <a:pt x="218" y="88"/>
                </a:lnTo>
                <a:lnTo>
                  <a:pt x="213" y="88"/>
                </a:lnTo>
                <a:lnTo>
                  <a:pt x="200" y="95"/>
                </a:lnTo>
                <a:lnTo>
                  <a:pt x="203" y="121"/>
                </a:lnTo>
                <a:lnTo>
                  <a:pt x="197" y="128"/>
                </a:lnTo>
                <a:lnTo>
                  <a:pt x="166" y="138"/>
                </a:lnTo>
                <a:lnTo>
                  <a:pt x="166" y="148"/>
                </a:lnTo>
                <a:lnTo>
                  <a:pt x="166" y="157"/>
                </a:lnTo>
                <a:lnTo>
                  <a:pt x="156" y="167"/>
                </a:lnTo>
                <a:lnTo>
                  <a:pt x="140" y="162"/>
                </a:lnTo>
                <a:lnTo>
                  <a:pt x="140" y="167"/>
                </a:lnTo>
                <a:lnTo>
                  <a:pt x="119" y="157"/>
                </a:lnTo>
                <a:lnTo>
                  <a:pt x="94" y="172"/>
                </a:lnTo>
                <a:lnTo>
                  <a:pt x="89" y="172"/>
                </a:lnTo>
                <a:lnTo>
                  <a:pt x="67" y="176"/>
                </a:lnTo>
                <a:lnTo>
                  <a:pt x="54" y="188"/>
                </a:lnTo>
                <a:lnTo>
                  <a:pt x="39" y="187"/>
                </a:lnTo>
                <a:lnTo>
                  <a:pt x="42" y="175"/>
                </a:lnTo>
                <a:lnTo>
                  <a:pt x="42" y="169"/>
                </a:lnTo>
                <a:lnTo>
                  <a:pt x="42" y="162"/>
                </a:lnTo>
                <a:lnTo>
                  <a:pt x="36" y="157"/>
                </a:lnTo>
                <a:lnTo>
                  <a:pt x="26" y="152"/>
                </a:lnTo>
                <a:lnTo>
                  <a:pt x="26" y="143"/>
                </a:lnTo>
                <a:lnTo>
                  <a:pt x="11" y="138"/>
                </a:lnTo>
                <a:lnTo>
                  <a:pt x="5" y="128"/>
                </a:lnTo>
                <a:lnTo>
                  <a:pt x="21" y="113"/>
                </a:lnTo>
                <a:lnTo>
                  <a:pt x="11" y="108"/>
                </a:lnTo>
                <a:lnTo>
                  <a:pt x="5" y="108"/>
                </a:lnTo>
                <a:lnTo>
                  <a:pt x="0" y="98"/>
                </a:lnTo>
                <a:lnTo>
                  <a:pt x="5" y="88"/>
                </a:lnTo>
                <a:lnTo>
                  <a:pt x="11" y="84"/>
                </a:lnTo>
                <a:lnTo>
                  <a:pt x="21" y="73"/>
                </a:lnTo>
                <a:lnTo>
                  <a:pt x="31" y="64"/>
                </a:lnTo>
                <a:close/>
              </a:path>
            </a:pathLst>
          </a:custGeom>
          <a:solidFill>
            <a:srgbClr val="3D6BEB"/>
          </a:solidFill>
          <a:ln w="8001">
            <a:solidFill>
              <a:schemeClr val="bg1"/>
            </a:solidFill>
            <a:prstDash val="solid"/>
            <a:round/>
            <a:headEnd/>
            <a:tailEnd/>
          </a:ln>
        </p:spPr>
        <p:txBody>
          <a:bodyPr/>
          <a:lstStyle/>
          <a:p>
            <a:endParaRPr lang="en-GB"/>
          </a:p>
        </p:txBody>
      </p:sp>
      <p:sp>
        <p:nvSpPr>
          <p:cNvPr id="9271" name="Freeform 54"/>
          <p:cNvSpPr>
            <a:spLocks/>
          </p:cNvSpPr>
          <p:nvPr/>
        </p:nvSpPr>
        <p:spPr bwMode="auto">
          <a:xfrm>
            <a:off x="5027613" y="1687513"/>
            <a:ext cx="869950" cy="1204912"/>
          </a:xfrm>
          <a:custGeom>
            <a:avLst/>
            <a:gdLst>
              <a:gd name="T0" fmla="*/ 2147483647 w 1149"/>
              <a:gd name="T1" fmla="*/ 2147483647 h 1737"/>
              <a:gd name="T2" fmla="*/ 2147483647 w 1149"/>
              <a:gd name="T3" fmla="*/ 2147483647 h 1737"/>
              <a:gd name="T4" fmla="*/ 2147483647 w 1149"/>
              <a:gd name="T5" fmla="*/ 2147483647 h 1737"/>
              <a:gd name="T6" fmla="*/ 2147483647 w 1149"/>
              <a:gd name="T7" fmla="*/ 2147483647 h 1737"/>
              <a:gd name="T8" fmla="*/ 2147483647 w 1149"/>
              <a:gd name="T9" fmla="*/ 2147483647 h 1737"/>
              <a:gd name="T10" fmla="*/ 2147483647 w 1149"/>
              <a:gd name="T11" fmla="*/ 2147483647 h 1737"/>
              <a:gd name="T12" fmla="*/ 2147483647 w 1149"/>
              <a:gd name="T13" fmla="*/ 2147483647 h 1737"/>
              <a:gd name="T14" fmla="*/ 2147483647 w 1149"/>
              <a:gd name="T15" fmla="*/ 2147483647 h 1737"/>
              <a:gd name="T16" fmla="*/ 2147483647 w 1149"/>
              <a:gd name="T17" fmla="*/ 2147483647 h 1737"/>
              <a:gd name="T18" fmla="*/ 2147483647 w 1149"/>
              <a:gd name="T19" fmla="*/ 2147483647 h 1737"/>
              <a:gd name="T20" fmla="*/ 2147483647 w 1149"/>
              <a:gd name="T21" fmla="*/ 2147483647 h 1737"/>
              <a:gd name="T22" fmla="*/ 2147483647 w 1149"/>
              <a:gd name="T23" fmla="*/ 2147483647 h 1737"/>
              <a:gd name="T24" fmla="*/ 2147483647 w 1149"/>
              <a:gd name="T25" fmla="*/ 2147483647 h 1737"/>
              <a:gd name="T26" fmla="*/ 2147483647 w 1149"/>
              <a:gd name="T27" fmla="*/ 2147483647 h 1737"/>
              <a:gd name="T28" fmla="*/ 2147483647 w 1149"/>
              <a:gd name="T29" fmla="*/ 2147483647 h 1737"/>
              <a:gd name="T30" fmla="*/ 2147483647 w 1149"/>
              <a:gd name="T31" fmla="*/ 2147483647 h 1737"/>
              <a:gd name="T32" fmla="*/ 2147483647 w 1149"/>
              <a:gd name="T33" fmla="*/ 2147483647 h 1737"/>
              <a:gd name="T34" fmla="*/ 2147483647 w 1149"/>
              <a:gd name="T35" fmla="*/ 2147483647 h 1737"/>
              <a:gd name="T36" fmla="*/ 2147483647 w 1149"/>
              <a:gd name="T37" fmla="*/ 2147483647 h 1737"/>
              <a:gd name="T38" fmla="*/ 2147483647 w 1149"/>
              <a:gd name="T39" fmla="*/ 2147483647 h 1737"/>
              <a:gd name="T40" fmla="*/ 2147483647 w 1149"/>
              <a:gd name="T41" fmla="*/ 2147483647 h 1737"/>
              <a:gd name="T42" fmla="*/ 2147483647 w 1149"/>
              <a:gd name="T43" fmla="*/ 2147483647 h 1737"/>
              <a:gd name="T44" fmla="*/ 2147483647 w 1149"/>
              <a:gd name="T45" fmla="*/ 2147483647 h 1737"/>
              <a:gd name="T46" fmla="*/ 2147483647 w 1149"/>
              <a:gd name="T47" fmla="*/ 2147483647 h 1737"/>
              <a:gd name="T48" fmla="*/ 2147483647 w 1149"/>
              <a:gd name="T49" fmla="*/ 2147483647 h 1737"/>
              <a:gd name="T50" fmla="*/ 2147483647 w 1149"/>
              <a:gd name="T51" fmla="*/ 2147483647 h 1737"/>
              <a:gd name="T52" fmla="*/ 2147483647 w 1149"/>
              <a:gd name="T53" fmla="*/ 2147483647 h 1737"/>
              <a:gd name="T54" fmla="*/ 2147483647 w 1149"/>
              <a:gd name="T55" fmla="*/ 2147483647 h 1737"/>
              <a:gd name="T56" fmla="*/ 2147483647 w 1149"/>
              <a:gd name="T57" fmla="*/ 2147483647 h 1737"/>
              <a:gd name="T58" fmla="*/ 2147483647 w 1149"/>
              <a:gd name="T59" fmla="*/ 2147483647 h 1737"/>
              <a:gd name="T60" fmla="*/ 2147483647 w 1149"/>
              <a:gd name="T61" fmla="*/ 2147483647 h 1737"/>
              <a:gd name="T62" fmla="*/ 2147483647 w 1149"/>
              <a:gd name="T63" fmla="*/ 2147483647 h 1737"/>
              <a:gd name="T64" fmla="*/ 2147483647 w 1149"/>
              <a:gd name="T65" fmla="*/ 2147483647 h 1737"/>
              <a:gd name="T66" fmla="*/ 2147483647 w 1149"/>
              <a:gd name="T67" fmla="*/ 2147483647 h 1737"/>
              <a:gd name="T68" fmla="*/ 2147483647 w 1149"/>
              <a:gd name="T69" fmla="*/ 2147483647 h 1737"/>
              <a:gd name="T70" fmla="*/ 2147483647 w 1149"/>
              <a:gd name="T71" fmla="*/ 2147483647 h 1737"/>
              <a:gd name="T72" fmla="*/ 2147483647 w 1149"/>
              <a:gd name="T73" fmla="*/ 2147483647 h 1737"/>
              <a:gd name="T74" fmla="*/ 2147483647 w 1149"/>
              <a:gd name="T75" fmla="*/ 2147483647 h 1737"/>
              <a:gd name="T76" fmla="*/ 2147483647 w 1149"/>
              <a:gd name="T77" fmla="*/ 2147483647 h 1737"/>
              <a:gd name="T78" fmla="*/ 2147483647 w 1149"/>
              <a:gd name="T79" fmla="*/ 2147483647 h 1737"/>
              <a:gd name="T80" fmla="*/ 2147483647 w 1149"/>
              <a:gd name="T81" fmla="*/ 2147483647 h 1737"/>
              <a:gd name="T82" fmla="*/ 2147483647 w 1149"/>
              <a:gd name="T83" fmla="*/ 2147483647 h 1737"/>
              <a:gd name="T84" fmla="*/ 2147483647 w 1149"/>
              <a:gd name="T85" fmla="*/ 2147483647 h 1737"/>
              <a:gd name="T86" fmla="*/ 2147483647 w 1149"/>
              <a:gd name="T87" fmla="*/ 2147483647 h 1737"/>
              <a:gd name="T88" fmla="*/ 2147483647 w 1149"/>
              <a:gd name="T89" fmla="*/ 2147483647 h 1737"/>
              <a:gd name="T90" fmla="*/ 2147483647 w 1149"/>
              <a:gd name="T91" fmla="*/ 2147483647 h 1737"/>
              <a:gd name="T92" fmla="*/ 2147483647 w 1149"/>
              <a:gd name="T93" fmla="*/ 2147483647 h 1737"/>
              <a:gd name="T94" fmla="*/ 0 w 1149"/>
              <a:gd name="T95" fmla="*/ 2147483647 h 1737"/>
              <a:gd name="T96" fmla="*/ 2147483647 w 1149"/>
              <a:gd name="T97" fmla="*/ 2147483647 h 1737"/>
              <a:gd name="T98" fmla="*/ 2147483647 w 1149"/>
              <a:gd name="T99" fmla="*/ 2147483647 h 1737"/>
              <a:gd name="T100" fmla="*/ 2147483647 w 1149"/>
              <a:gd name="T101" fmla="*/ 2147483647 h 1737"/>
              <a:gd name="T102" fmla="*/ 2147483647 w 1149"/>
              <a:gd name="T103" fmla="*/ 2147483647 h 1737"/>
              <a:gd name="T104" fmla="*/ 2147483647 w 1149"/>
              <a:gd name="T105" fmla="*/ 2147483647 h 1737"/>
              <a:gd name="T106" fmla="*/ 2147483647 w 1149"/>
              <a:gd name="T107" fmla="*/ 2147483647 h 1737"/>
              <a:gd name="T108" fmla="*/ 2147483647 w 1149"/>
              <a:gd name="T109" fmla="*/ 2147483647 h 1737"/>
              <a:gd name="T110" fmla="*/ 2147483647 w 1149"/>
              <a:gd name="T111" fmla="*/ 2147483647 h 1737"/>
              <a:gd name="T112" fmla="*/ 2147483647 w 1149"/>
              <a:gd name="T113" fmla="*/ 2147483647 h 1737"/>
              <a:gd name="T114" fmla="*/ 2147483647 w 1149"/>
              <a:gd name="T115" fmla="*/ 2147483647 h 1737"/>
              <a:gd name="T116" fmla="*/ 2147483647 w 1149"/>
              <a:gd name="T117" fmla="*/ 2147483647 h 1737"/>
              <a:gd name="T118" fmla="*/ 2147483647 w 1149"/>
              <a:gd name="T119" fmla="*/ 2147483647 h 1737"/>
              <a:gd name="T120" fmla="*/ 2147483647 w 1149"/>
              <a:gd name="T121" fmla="*/ 2147483647 h 17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49"/>
              <a:gd name="T184" fmla="*/ 0 h 1737"/>
              <a:gd name="T185" fmla="*/ 1149 w 1149"/>
              <a:gd name="T186" fmla="*/ 1737 h 17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49" h="1737">
                <a:moveTo>
                  <a:pt x="198" y="0"/>
                </a:moveTo>
                <a:lnTo>
                  <a:pt x="819" y="0"/>
                </a:lnTo>
                <a:lnTo>
                  <a:pt x="829" y="138"/>
                </a:lnTo>
                <a:lnTo>
                  <a:pt x="839" y="177"/>
                </a:lnTo>
                <a:lnTo>
                  <a:pt x="860" y="207"/>
                </a:lnTo>
                <a:lnTo>
                  <a:pt x="860" y="235"/>
                </a:lnTo>
                <a:lnTo>
                  <a:pt x="880" y="246"/>
                </a:lnTo>
                <a:lnTo>
                  <a:pt x="901" y="235"/>
                </a:lnTo>
                <a:lnTo>
                  <a:pt x="901" y="266"/>
                </a:lnTo>
                <a:lnTo>
                  <a:pt x="921" y="286"/>
                </a:lnTo>
                <a:lnTo>
                  <a:pt x="942" y="246"/>
                </a:lnTo>
                <a:lnTo>
                  <a:pt x="954" y="246"/>
                </a:lnTo>
                <a:lnTo>
                  <a:pt x="974" y="286"/>
                </a:lnTo>
                <a:lnTo>
                  <a:pt x="1005" y="304"/>
                </a:lnTo>
                <a:lnTo>
                  <a:pt x="1057" y="335"/>
                </a:lnTo>
                <a:lnTo>
                  <a:pt x="1089" y="363"/>
                </a:lnTo>
                <a:lnTo>
                  <a:pt x="1130" y="412"/>
                </a:lnTo>
                <a:lnTo>
                  <a:pt x="1149" y="452"/>
                </a:lnTo>
                <a:lnTo>
                  <a:pt x="1140" y="491"/>
                </a:lnTo>
                <a:lnTo>
                  <a:pt x="1089" y="530"/>
                </a:lnTo>
                <a:lnTo>
                  <a:pt x="1067" y="560"/>
                </a:lnTo>
                <a:lnTo>
                  <a:pt x="1067" y="609"/>
                </a:lnTo>
                <a:lnTo>
                  <a:pt x="1067" y="649"/>
                </a:lnTo>
                <a:lnTo>
                  <a:pt x="1046" y="678"/>
                </a:lnTo>
                <a:lnTo>
                  <a:pt x="1015" y="755"/>
                </a:lnTo>
                <a:lnTo>
                  <a:pt x="995" y="737"/>
                </a:lnTo>
                <a:lnTo>
                  <a:pt x="962" y="698"/>
                </a:lnTo>
                <a:lnTo>
                  <a:pt x="954" y="737"/>
                </a:lnTo>
                <a:lnTo>
                  <a:pt x="933" y="775"/>
                </a:lnTo>
                <a:lnTo>
                  <a:pt x="870" y="816"/>
                </a:lnTo>
                <a:lnTo>
                  <a:pt x="829" y="816"/>
                </a:lnTo>
                <a:lnTo>
                  <a:pt x="778" y="805"/>
                </a:lnTo>
                <a:lnTo>
                  <a:pt x="788" y="824"/>
                </a:lnTo>
                <a:lnTo>
                  <a:pt x="829" y="824"/>
                </a:lnTo>
                <a:lnTo>
                  <a:pt x="860" y="824"/>
                </a:lnTo>
                <a:lnTo>
                  <a:pt x="870" y="854"/>
                </a:lnTo>
                <a:lnTo>
                  <a:pt x="829" y="864"/>
                </a:lnTo>
                <a:lnTo>
                  <a:pt x="808" y="854"/>
                </a:lnTo>
                <a:lnTo>
                  <a:pt x="798" y="854"/>
                </a:lnTo>
                <a:lnTo>
                  <a:pt x="860" y="883"/>
                </a:lnTo>
                <a:lnTo>
                  <a:pt x="860" y="903"/>
                </a:lnTo>
                <a:lnTo>
                  <a:pt x="860" y="952"/>
                </a:lnTo>
                <a:lnTo>
                  <a:pt x="870" y="982"/>
                </a:lnTo>
                <a:lnTo>
                  <a:pt x="870" y="1002"/>
                </a:lnTo>
                <a:lnTo>
                  <a:pt x="829" y="992"/>
                </a:lnTo>
                <a:lnTo>
                  <a:pt x="839" y="1021"/>
                </a:lnTo>
                <a:lnTo>
                  <a:pt x="860" y="1041"/>
                </a:lnTo>
                <a:lnTo>
                  <a:pt x="870" y="1061"/>
                </a:lnTo>
                <a:lnTo>
                  <a:pt x="860" y="1071"/>
                </a:lnTo>
                <a:lnTo>
                  <a:pt x="870" y="1100"/>
                </a:lnTo>
                <a:lnTo>
                  <a:pt x="870" y="1120"/>
                </a:lnTo>
                <a:lnTo>
                  <a:pt x="870" y="1158"/>
                </a:lnTo>
                <a:lnTo>
                  <a:pt x="849" y="1187"/>
                </a:lnTo>
                <a:lnTo>
                  <a:pt x="860" y="1217"/>
                </a:lnTo>
                <a:lnTo>
                  <a:pt x="860" y="1238"/>
                </a:lnTo>
                <a:lnTo>
                  <a:pt x="849" y="1276"/>
                </a:lnTo>
                <a:lnTo>
                  <a:pt x="839" y="1345"/>
                </a:lnTo>
                <a:lnTo>
                  <a:pt x="808" y="1424"/>
                </a:lnTo>
                <a:lnTo>
                  <a:pt x="808" y="1473"/>
                </a:lnTo>
                <a:lnTo>
                  <a:pt x="778" y="1511"/>
                </a:lnTo>
                <a:lnTo>
                  <a:pt x="757" y="1502"/>
                </a:lnTo>
                <a:lnTo>
                  <a:pt x="704" y="1502"/>
                </a:lnTo>
                <a:lnTo>
                  <a:pt x="694" y="1502"/>
                </a:lnTo>
                <a:lnTo>
                  <a:pt x="673" y="1511"/>
                </a:lnTo>
                <a:lnTo>
                  <a:pt x="632" y="1502"/>
                </a:lnTo>
                <a:lnTo>
                  <a:pt x="611" y="1511"/>
                </a:lnTo>
                <a:lnTo>
                  <a:pt x="611" y="1532"/>
                </a:lnTo>
                <a:lnTo>
                  <a:pt x="611" y="1552"/>
                </a:lnTo>
                <a:lnTo>
                  <a:pt x="581" y="1542"/>
                </a:lnTo>
                <a:lnTo>
                  <a:pt x="560" y="1542"/>
                </a:lnTo>
                <a:lnTo>
                  <a:pt x="550" y="1560"/>
                </a:lnTo>
                <a:lnTo>
                  <a:pt x="540" y="1591"/>
                </a:lnTo>
                <a:lnTo>
                  <a:pt x="540" y="1609"/>
                </a:lnTo>
                <a:lnTo>
                  <a:pt x="550" y="1640"/>
                </a:lnTo>
                <a:lnTo>
                  <a:pt x="560" y="1650"/>
                </a:lnTo>
                <a:lnTo>
                  <a:pt x="560" y="1668"/>
                </a:lnTo>
                <a:lnTo>
                  <a:pt x="550" y="1688"/>
                </a:lnTo>
                <a:lnTo>
                  <a:pt x="540" y="1709"/>
                </a:lnTo>
                <a:lnTo>
                  <a:pt x="519" y="1718"/>
                </a:lnTo>
                <a:lnTo>
                  <a:pt x="497" y="1709"/>
                </a:lnTo>
                <a:lnTo>
                  <a:pt x="476" y="1709"/>
                </a:lnTo>
                <a:lnTo>
                  <a:pt x="456" y="1718"/>
                </a:lnTo>
                <a:lnTo>
                  <a:pt x="425" y="1727"/>
                </a:lnTo>
                <a:lnTo>
                  <a:pt x="394" y="1737"/>
                </a:lnTo>
                <a:lnTo>
                  <a:pt x="372" y="1737"/>
                </a:lnTo>
                <a:lnTo>
                  <a:pt x="333" y="1737"/>
                </a:lnTo>
                <a:lnTo>
                  <a:pt x="312" y="1727"/>
                </a:lnTo>
                <a:lnTo>
                  <a:pt x="312" y="1718"/>
                </a:lnTo>
                <a:lnTo>
                  <a:pt x="322" y="1709"/>
                </a:lnTo>
                <a:lnTo>
                  <a:pt x="322" y="1688"/>
                </a:lnTo>
                <a:lnTo>
                  <a:pt x="333" y="1660"/>
                </a:lnTo>
                <a:lnTo>
                  <a:pt x="333" y="1640"/>
                </a:lnTo>
                <a:lnTo>
                  <a:pt x="322" y="1619"/>
                </a:lnTo>
                <a:lnTo>
                  <a:pt x="302" y="1601"/>
                </a:lnTo>
                <a:lnTo>
                  <a:pt x="290" y="1580"/>
                </a:lnTo>
                <a:lnTo>
                  <a:pt x="269" y="1552"/>
                </a:lnTo>
                <a:lnTo>
                  <a:pt x="269" y="1532"/>
                </a:lnTo>
                <a:lnTo>
                  <a:pt x="249" y="1522"/>
                </a:lnTo>
                <a:lnTo>
                  <a:pt x="249" y="1511"/>
                </a:lnTo>
                <a:lnTo>
                  <a:pt x="249" y="1493"/>
                </a:lnTo>
                <a:lnTo>
                  <a:pt x="269" y="1502"/>
                </a:lnTo>
                <a:lnTo>
                  <a:pt x="280" y="1502"/>
                </a:lnTo>
                <a:lnTo>
                  <a:pt x="290" y="1493"/>
                </a:lnTo>
                <a:lnTo>
                  <a:pt x="280" y="1483"/>
                </a:lnTo>
                <a:lnTo>
                  <a:pt x="269" y="1473"/>
                </a:lnTo>
                <a:lnTo>
                  <a:pt x="259" y="1461"/>
                </a:lnTo>
                <a:lnTo>
                  <a:pt x="269" y="1443"/>
                </a:lnTo>
                <a:lnTo>
                  <a:pt x="280" y="1443"/>
                </a:lnTo>
                <a:lnTo>
                  <a:pt x="280" y="1433"/>
                </a:lnTo>
                <a:lnTo>
                  <a:pt x="290" y="1433"/>
                </a:lnTo>
                <a:lnTo>
                  <a:pt x="290" y="1424"/>
                </a:lnTo>
                <a:lnTo>
                  <a:pt x="290" y="1414"/>
                </a:lnTo>
                <a:lnTo>
                  <a:pt x="290" y="1404"/>
                </a:lnTo>
                <a:lnTo>
                  <a:pt x="280" y="1394"/>
                </a:lnTo>
                <a:lnTo>
                  <a:pt x="269" y="1384"/>
                </a:lnTo>
                <a:lnTo>
                  <a:pt x="249" y="1364"/>
                </a:lnTo>
                <a:lnTo>
                  <a:pt x="239" y="1355"/>
                </a:lnTo>
                <a:lnTo>
                  <a:pt x="218" y="1335"/>
                </a:lnTo>
                <a:lnTo>
                  <a:pt x="198" y="1315"/>
                </a:lnTo>
                <a:lnTo>
                  <a:pt x="187" y="1296"/>
                </a:lnTo>
                <a:lnTo>
                  <a:pt x="177" y="1276"/>
                </a:lnTo>
                <a:lnTo>
                  <a:pt x="165" y="1248"/>
                </a:lnTo>
                <a:lnTo>
                  <a:pt x="146" y="1227"/>
                </a:lnTo>
                <a:lnTo>
                  <a:pt x="136" y="1207"/>
                </a:lnTo>
                <a:lnTo>
                  <a:pt x="124" y="1187"/>
                </a:lnTo>
                <a:lnTo>
                  <a:pt x="124" y="1158"/>
                </a:lnTo>
                <a:lnTo>
                  <a:pt x="113" y="1140"/>
                </a:lnTo>
                <a:lnTo>
                  <a:pt x="93" y="1108"/>
                </a:lnTo>
                <a:lnTo>
                  <a:pt x="83" y="1090"/>
                </a:lnTo>
                <a:lnTo>
                  <a:pt x="72" y="1071"/>
                </a:lnTo>
                <a:lnTo>
                  <a:pt x="72" y="1041"/>
                </a:lnTo>
                <a:lnTo>
                  <a:pt x="62" y="1011"/>
                </a:lnTo>
                <a:lnTo>
                  <a:pt x="52" y="1002"/>
                </a:lnTo>
                <a:lnTo>
                  <a:pt x="52" y="982"/>
                </a:lnTo>
                <a:lnTo>
                  <a:pt x="52" y="972"/>
                </a:lnTo>
                <a:lnTo>
                  <a:pt x="52" y="952"/>
                </a:lnTo>
                <a:lnTo>
                  <a:pt x="31" y="942"/>
                </a:lnTo>
                <a:lnTo>
                  <a:pt x="31" y="933"/>
                </a:lnTo>
                <a:lnTo>
                  <a:pt x="21" y="913"/>
                </a:lnTo>
                <a:lnTo>
                  <a:pt x="9" y="883"/>
                </a:lnTo>
                <a:lnTo>
                  <a:pt x="9" y="854"/>
                </a:lnTo>
                <a:lnTo>
                  <a:pt x="9" y="824"/>
                </a:lnTo>
                <a:lnTo>
                  <a:pt x="0" y="816"/>
                </a:lnTo>
                <a:lnTo>
                  <a:pt x="0" y="775"/>
                </a:lnTo>
                <a:lnTo>
                  <a:pt x="9" y="747"/>
                </a:lnTo>
                <a:lnTo>
                  <a:pt x="31" y="737"/>
                </a:lnTo>
                <a:lnTo>
                  <a:pt x="42" y="755"/>
                </a:lnTo>
                <a:lnTo>
                  <a:pt x="52" y="775"/>
                </a:lnTo>
                <a:lnTo>
                  <a:pt x="52" y="787"/>
                </a:lnTo>
                <a:lnTo>
                  <a:pt x="72" y="775"/>
                </a:lnTo>
                <a:lnTo>
                  <a:pt x="93" y="737"/>
                </a:lnTo>
                <a:lnTo>
                  <a:pt x="103" y="698"/>
                </a:lnTo>
                <a:lnTo>
                  <a:pt x="93" y="668"/>
                </a:lnTo>
                <a:lnTo>
                  <a:pt x="93" y="649"/>
                </a:lnTo>
                <a:lnTo>
                  <a:pt x="83" y="619"/>
                </a:lnTo>
                <a:lnTo>
                  <a:pt x="72" y="599"/>
                </a:lnTo>
                <a:lnTo>
                  <a:pt x="83" y="589"/>
                </a:lnTo>
                <a:lnTo>
                  <a:pt x="103" y="589"/>
                </a:lnTo>
                <a:lnTo>
                  <a:pt x="103" y="570"/>
                </a:lnTo>
                <a:lnTo>
                  <a:pt x="103" y="540"/>
                </a:lnTo>
                <a:lnTo>
                  <a:pt x="93" y="530"/>
                </a:lnTo>
                <a:lnTo>
                  <a:pt x="103" y="530"/>
                </a:lnTo>
                <a:lnTo>
                  <a:pt x="136" y="521"/>
                </a:lnTo>
                <a:lnTo>
                  <a:pt x="146" y="511"/>
                </a:lnTo>
                <a:lnTo>
                  <a:pt x="165" y="491"/>
                </a:lnTo>
                <a:lnTo>
                  <a:pt x="187" y="452"/>
                </a:lnTo>
                <a:lnTo>
                  <a:pt x="187" y="433"/>
                </a:lnTo>
                <a:lnTo>
                  <a:pt x="177" y="412"/>
                </a:lnTo>
                <a:lnTo>
                  <a:pt x="187" y="394"/>
                </a:lnTo>
                <a:lnTo>
                  <a:pt x="187" y="363"/>
                </a:lnTo>
                <a:lnTo>
                  <a:pt x="165" y="325"/>
                </a:lnTo>
                <a:lnTo>
                  <a:pt x="156" y="294"/>
                </a:lnTo>
                <a:lnTo>
                  <a:pt x="146" y="266"/>
                </a:lnTo>
                <a:lnTo>
                  <a:pt x="146" y="235"/>
                </a:lnTo>
                <a:lnTo>
                  <a:pt x="136" y="207"/>
                </a:lnTo>
                <a:lnTo>
                  <a:pt x="136" y="197"/>
                </a:lnTo>
                <a:lnTo>
                  <a:pt x="146" y="197"/>
                </a:lnTo>
                <a:lnTo>
                  <a:pt x="165" y="197"/>
                </a:lnTo>
                <a:lnTo>
                  <a:pt x="187" y="177"/>
                </a:lnTo>
                <a:lnTo>
                  <a:pt x="198" y="158"/>
                </a:lnTo>
                <a:lnTo>
                  <a:pt x="198" y="148"/>
                </a:lnTo>
                <a:lnTo>
                  <a:pt x="208" y="128"/>
                </a:lnTo>
                <a:lnTo>
                  <a:pt x="208" y="118"/>
                </a:lnTo>
                <a:lnTo>
                  <a:pt x="198" y="0"/>
                </a:lnTo>
                <a:close/>
              </a:path>
            </a:pathLst>
          </a:custGeom>
          <a:solidFill>
            <a:srgbClr val="FFFFFF"/>
          </a:solidFill>
          <a:ln w="7938">
            <a:noFill/>
            <a:prstDash val="solid"/>
            <a:round/>
            <a:headEnd/>
            <a:tailEnd/>
          </a:ln>
        </p:spPr>
        <p:txBody>
          <a:bodyPr/>
          <a:lstStyle/>
          <a:p>
            <a:endParaRPr lang="en-GB"/>
          </a:p>
        </p:txBody>
      </p:sp>
      <p:sp>
        <p:nvSpPr>
          <p:cNvPr id="9272" name="Freeform 55"/>
          <p:cNvSpPr>
            <a:spLocks/>
          </p:cNvSpPr>
          <p:nvPr/>
        </p:nvSpPr>
        <p:spPr bwMode="auto">
          <a:xfrm>
            <a:off x="5842000" y="2162175"/>
            <a:ext cx="123825" cy="211138"/>
          </a:xfrm>
          <a:custGeom>
            <a:avLst/>
            <a:gdLst>
              <a:gd name="T0" fmla="*/ 2147483647 w 166"/>
              <a:gd name="T1" fmla="*/ 0 h 306"/>
              <a:gd name="T2" fmla="*/ 2147483647 w 166"/>
              <a:gd name="T3" fmla="*/ 2147483647 h 306"/>
              <a:gd name="T4" fmla="*/ 2147483647 w 166"/>
              <a:gd name="T5" fmla="*/ 2147483647 h 306"/>
              <a:gd name="T6" fmla="*/ 2147483647 w 166"/>
              <a:gd name="T7" fmla="*/ 2147483647 h 306"/>
              <a:gd name="T8" fmla="*/ 2147483647 w 166"/>
              <a:gd name="T9" fmla="*/ 2147483647 h 306"/>
              <a:gd name="T10" fmla="*/ 2147483647 w 166"/>
              <a:gd name="T11" fmla="*/ 2147483647 h 306"/>
              <a:gd name="T12" fmla="*/ 2147483647 w 166"/>
              <a:gd name="T13" fmla="*/ 2147483647 h 306"/>
              <a:gd name="T14" fmla="*/ 2147483647 w 166"/>
              <a:gd name="T15" fmla="*/ 2147483647 h 306"/>
              <a:gd name="T16" fmla="*/ 2147483647 w 166"/>
              <a:gd name="T17" fmla="*/ 2147483647 h 306"/>
              <a:gd name="T18" fmla="*/ 2147483647 w 166"/>
              <a:gd name="T19" fmla="*/ 2147483647 h 306"/>
              <a:gd name="T20" fmla="*/ 2147483647 w 166"/>
              <a:gd name="T21" fmla="*/ 2147483647 h 306"/>
              <a:gd name="T22" fmla="*/ 2147483647 w 166"/>
              <a:gd name="T23" fmla="*/ 2147483647 h 306"/>
              <a:gd name="T24" fmla="*/ 2147483647 w 166"/>
              <a:gd name="T25" fmla="*/ 2147483647 h 306"/>
              <a:gd name="T26" fmla="*/ 2147483647 w 166"/>
              <a:gd name="T27" fmla="*/ 2147483647 h 306"/>
              <a:gd name="T28" fmla="*/ 2147483647 w 166"/>
              <a:gd name="T29" fmla="*/ 2147483647 h 306"/>
              <a:gd name="T30" fmla="*/ 2147483647 w 166"/>
              <a:gd name="T31" fmla="*/ 2147483647 h 306"/>
              <a:gd name="T32" fmla="*/ 2147483647 w 166"/>
              <a:gd name="T33" fmla="*/ 2147483647 h 306"/>
              <a:gd name="T34" fmla="*/ 2147483647 w 166"/>
              <a:gd name="T35" fmla="*/ 2147483647 h 306"/>
              <a:gd name="T36" fmla="*/ 2147483647 w 166"/>
              <a:gd name="T37" fmla="*/ 2147483647 h 306"/>
              <a:gd name="T38" fmla="*/ 2147483647 w 166"/>
              <a:gd name="T39" fmla="*/ 2147483647 h 306"/>
              <a:gd name="T40" fmla="*/ 2147483647 w 166"/>
              <a:gd name="T41" fmla="*/ 2147483647 h 306"/>
              <a:gd name="T42" fmla="*/ 2147483647 w 166"/>
              <a:gd name="T43" fmla="*/ 2147483647 h 306"/>
              <a:gd name="T44" fmla="*/ 2147483647 w 166"/>
              <a:gd name="T45" fmla="*/ 2147483647 h 306"/>
              <a:gd name="T46" fmla="*/ 2147483647 w 166"/>
              <a:gd name="T47" fmla="*/ 2147483647 h 306"/>
              <a:gd name="T48" fmla="*/ 2147483647 w 166"/>
              <a:gd name="T49" fmla="*/ 2147483647 h 306"/>
              <a:gd name="T50" fmla="*/ 0 w 166"/>
              <a:gd name="T51" fmla="*/ 2147483647 h 306"/>
              <a:gd name="T52" fmla="*/ 2147483647 w 166"/>
              <a:gd name="T53" fmla="*/ 2147483647 h 306"/>
              <a:gd name="T54" fmla="*/ 2147483647 w 166"/>
              <a:gd name="T55" fmla="*/ 2147483647 h 306"/>
              <a:gd name="T56" fmla="*/ 0 w 166"/>
              <a:gd name="T57" fmla="*/ 2147483647 h 306"/>
              <a:gd name="T58" fmla="*/ 0 w 166"/>
              <a:gd name="T59" fmla="*/ 2147483647 h 306"/>
              <a:gd name="T60" fmla="*/ 2147483647 w 166"/>
              <a:gd name="T61" fmla="*/ 2147483647 h 306"/>
              <a:gd name="T62" fmla="*/ 2147483647 w 166"/>
              <a:gd name="T63" fmla="*/ 2147483647 h 306"/>
              <a:gd name="T64" fmla="*/ 2147483647 w 166"/>
              <a:gd name="T65" fmla="*/ 2147483647 h 306"/>
              <a:gd name="T66" fmla="*/ 2147483647 w 166"/>
              <a:gd name="T67" fmla="*/ 2147483647 h 306"/>
              <a:gd name="T68" fmla="*/ 2147483647 w 166"/>
              <a:gd name="T69" fmla="*/ 2147483647 h 306"/>
              <a:gd name="T70" fmla="*/ 2147483647 w 166"/>
              <a:gd name="T71" fmla="*/ 2147483647 h 306"/>
              <a:gd name="T72" fmla="*/ 2147483647 w 166"/>
              <a:gd name="T73" fmla="*/ 2147483647 h 306"/>
              <a:gd name="T74" fmla="*/ 2147483647 w 166"/>
              <a:gd name="T75" fmla="*/ 2147483647 h 306"/>
              <a:gd name="T76" fmla="*/ 2147483647 w 166"/>
              <a:gd name="T77" fmla="*/ 0 h 306"/>
              <a:gd name="T78" fmla="*/ 2147483647 w 166"/>
              <a:gd name="T79" fmla="*/ 0 h 3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6"/>
              <a:gd name="T121" fmla="*/ 0 h 306"/>
              <a:gd name="T122" fmla="*/ 166 w 166"/>
              <a:gd name="T123" fmla="*/ 306 h 3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6" h="306">
                <a:moveTo>
                  <a:pt x="166" y="0"/>
                </a:moveTo>
                <a:lnTo>
                  <a:pt x="156" y="22"/>
                </a:lnTo>
                <a:lnTo>
                  <a:pt x="135" y="30"/>
                </a:lnTo>
                <a:lnTo>
                  <a:pt x="135" y="50"/>
                </a:lnTo>
                <a:lnTo>
                  <a:pt x="123" y="50"/>
                </a:lnTo>
                <a:lnTo>
                  <a:pt x="123" y="69"/>
                </a:lnTo>
                <a:lnTo>
                  <a:pt x="104" y="69"/>
                </a:lnTo>
                <a:lnTo>
                  <a:pt x="104" y="89"/>
                </a:lnTo>
                <a:lnTo>
                  <a:pt x="114" y="119"/>
                </a:lnTo>
                <a:lnTo>
                  <a:pt x="114" y="148"/>
                </a:lnTo>
                <a:lnTo>
                  <a:pt x="135" y="158"/>
                </a:lnTo>
                <a:lnTo>
                  <a:pt x="135" y="168"/>
                </a:lnTo>
                <a:lnTo>
                  <a:pt x="114" y="178"/>
                </a:lnTo>
                <a:lnTo>
                  <a:pt x="92" y="186"/>
                </a:lnTo>
                <a:lnTo>
                  <a:pt x="104" y="198"/>
                </a:lnTo>
                <a:lnTo>
                  <a:pt x="82" y="217"/>
                </a:lnTo>
                <a:lnTo>
                  <a:pt x="72" y="245"/>
                </a:lnTo>
                <a:lnTo>
                  <a:pt x="63" y="276"/>
                </a:lnTo>
                <a:lnTo>
                  <a:pt x="63" y="294"/>
                </a:lnTo>
                <a:lnTo>
                  <a:pt x="31" y="306"/>
                </a:lnTo>
                <a:lnTo>
                  <a:pt x="22" y="294"/>
                </a:lnTo>
                <a:lnTo>
                  <a:pt x="41" y="267"/>
                </a:lnTo>
                <a:lnTo>
                  <a:pt x="41" y="257"/>
                </a:lnTo>
                <a:lnTo>
                  <a:pt x="22" y="257"/>
                </a:lnTo>
                <a:lnTo>
                  <a:pt x="22" y="235"/>
                </a:lnTo>
                <a:lnTo>
                  <a:pt x="0" y="217"/>
                </a:lnTo>
                <a:lnTo>
                  <a:pt x="10" y="198"/>
                </a:lnTo>
                <a:lnTo>
                  <a:pt x="10" y="178"/>
                </a:lnTo>
                <a:lnTo>
                  <a:pt x="0" y="158"/>
                </a:lnTo>
                <a:lnTo>
                  <a:pt x="0" y="129"/>
                </a:lnTo>
                <a:lnTo>
                  <a:pt x="10" y="99"/>
                </a:lnTo>
                <a:lnTo>
                  <a:pt x="31" y="79"/>
                </a:lnTo>
                <a:lnTo>
                  <a:pt x="51" y="40"/>
                </a:lnTo>
                <a:lnTo>
                  <a:pt x="72" y="22"/>
                </a:lnTo>
                <a:lnTo>
                  <a:pt x="82" y="30"/>
                </a:lnTo>
                <a:lnTo>
                  <a:pt x="104" y="30"/>
                </a:lnTo>
                <a:lnTo>
                  <a:pt x="123" y="22"/>
                </a:lnTo>
                <a:lnTo>
                  <a:pt x="135" y="10"/>
                </a:lnTo>
                <a:lnTo>
                  <a:pt x="145" y="0"/>
                </a:lnTo>
                <a:lnTo>
                  <a:pt x="166" y="0"/>
                </a:lnTo>
                <a:close/>
              </a:path>
            </a:pathLst>
          </a:custGeom>
          <a:solidFill>
            <a:srgbClr val="FFFFFF"/>
          </a:solidFill>
          <a:ln w="7938">
            <a:noFill/>
            <a:prstDash val="solid"/>
            <a:round/>
            <a:headEnd/>
            <a:tailEnd/>
          </a:ln>
        </p:spPr>
        <p:txBody>
          <a:bodyPr/>
          <a:lstStyle/>
          <a:p>
            <a:endParaRPr lang="en-GB"/>
          </a:p>
        </p:txBody>
      </p:sp>
      <p:sp>
        <p:nvSpPr>
          <p:cNvPr id="9273" name="Freeform 56"/>
          <p:cNvSpPr>
            <a:spLocks/>
          </p:cNvSpPr>
          <p:nvPr/>
        </p:nvSpPr>
        <p:spPr bwMode="auto">
          <a:xfrm>
            <a:off x="5667375" y="2301875"/>
            <a:ext cx="73025" cy="230188"/>
          </a:xfrm>
          <a:custGeom>
            <a:avLst/>
            <a:gdLst>
              <a:gd name="T0" fmla="*/ 2147483647 w 93"/>
              <a:gd name="T1" fmla="*/ 2147483647 h 333"/>
              <a:gd name="T2" fmla="*/ 0 w 93"/>
              <a:gd name="T3" fmla="*/ 2147483647 h 333"/>
              <a:gd name="T4" fmla="*/ 0 w 93"/>
              <a:gd name="T5" fmla="*/ 2147483647 h 333"/>
              <a:gd name="T6" fmla="*/ 0 w 93"/>
              <a:gd name="T7" fmla="*/ 2147483647 h 333"/>
              <a:gd name="T8" fmla="*/ 0 w 93"/>
              <a:gd name="T9" fmla="*/ 2147483647 h 333"/>
              <a:gd name="T10" fmla="*/ 0 w 93"/>
              <a:gd name="T11" fmla="*/ 2147483647 h 333"/>
              <a:gd name="T12" fmla="*/ 2147483647 w 93"/>
              <a:gd name="T13" fmla="*/ 2147483647 h 333"/>
              <a:gd name="T14" fmla="*/ 2147483647 w 93"/>
              <a:gd name="T15" fmla="*/ 2147483647 h 333"/>
              <a:gd name="T16" fmla="*/ 2147483647 w 93"/>
              <a:gd name="T17" fmla="*/ 2147483647 h 333"/>
              <a:gd name="T18" fmla="*/ 2147483647 w 93"/>
              <a:gd name="T19" fmla="*/ 2147483647 h 333"/>
              <a:gd name="T20" fmla="*/ 2147483647 w 93"/>
              <a:gd name="T21" fmla="*/ 2147483647 h 333"/>
              <a:gd name="T22" fmla="*/ 2147483647 w 93"/>
              <a:gd name="T23" fmla="*/ 0 h 333"/>
              <a:gd name="T24" fmla="*/ 2147483647 w 93"/>
              <a:gd name="T25" fmla="*/ 2147483647 h 333"/>
              <a:gd name="T26" fmla="*/ 2147483647 w 93"/>
              <a:gd name="T27" fmla="*/ 2147483647 h 333"/>
              <a:gd name="T28" fmla="*/ 2147483647 w 93"/>
              <a:gd name="T29" fmla="*/ 2147483647 h 333"/>
              <a:gd name="T30" fmla="*/ 2147483647 w 93"/>
              <a:gd name="T31" fmla="*/ 2147483647 h 333"/>
              <a:gd name="T32" fmla="*/ 2147483647 w 93"/>
              <a:gd name="T33" fmla="*/ 2147483647 h 333"/>
              <a:gd name="T34" fmla="*/ 2147483647 w 93"/>
              <a:gd name="T35" fmla="*/ 2147483647 h 333"/>
              <a:gd name="T36" fmla="*/ 2147483647 w 93"/>
              <a:gd name="T37" fmla="*/ 2147483647 h 333"/>
              <a:gd name="T38" fmla="*/ 2147483647 w 93"/>
              <a:gd name="T39" fmla="*/ 2147483647 h 333"/>
              <a:gd name="T40" fmla="*/ 2147483647 w 93"/>
              <a:gd name="T41" fmla="*/ 2147483647 h 333"/>
              <a:gd name="T42" fmla="*/ 2147483647 w 93"/>
              <a:gd name="T43" fmla="*/ 2147483647 h 333"/>
              <a:gd name="T44" fmla="*/ 2147483647 w 93"/>
              <a:gd name="T45" fmla="*/ 2147483647 h 333"/>
              <a:gd name="T46" fmla="*/ 2147483647 w 93"/>
              <a:gd name="T47" fmla="*/ 2147483647 h 3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333"/>
              <a:gd name="T74" fmla="*/ 93 w 93"/>
              <a:gd name="T75" fmla="*/ 333 h 3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333">
                <a:moveTo>
                  <a:pt x="21" y="333"/>
                </a:moveTo>
                <a:lnTo>
                  <a:pt x="0" y="333"/>
                </a:lnTo>
                <a:lnTo>
                  <a:pt x="0" y="313"/>
                </a:lnTo>
                <a:lnTo>
                  <a:pt x="0" y="274"/>
                </a:lnTo>
                <a:lnTo>
                  <a:pt x="0" y="246"/>
                </a:lnTo>
                <a:lnTo>
                  <a:pt x="0" y="215"/>
                </a:lnTo>
                <a:lnTo>
                  <a:pt x="11" y="187"/>
                </a:lnTo>
                <a:lnTo>
                  <a:pt x="21" y="146"/>
                </a:lnTo>
                <a:lnTo>
                  <a:pt x="31" y="128"/>
                </a:lnTo>
                <a:lnTo>
                  <a:pt x="52" y="88"/>
                </a:lnTo>
                <a:lnTo>
                  <a:pt x="52" y="69"/>
                </a:lnTo>
                <a:lnTo>
                  <a:pt x="84" y="0"/>
                </a:lnTo>
                <a:lnTo>
                  <a:pt x="93" y="19"/>
                </a:lnTo>
                <a:lnTo>
                  <a:pt x="93" y="49"/>
                </a:lnTo>
                <a:lnTo>
                  <a:pt x="84" y="69"/>
                </a:lnTo>
                <a:lnTo>
                  <a:pt x="72" y="98"/>
                </a:lnTo>
                <a:lnTo>
                  <a:pt x="62" y="128"/>
                </a:lnTo>
                <a:lnTo>
                  <a:pt x="62" y="157"/>
                </a:lnTo>
                <a:lnTo>
                  <a:pt x="52" y="187"/>
                </a:lnTo>
                <a:lnTo>
                  <a:pt x="43" y="215"/>
                </a:lnTo>
                <a:lnTo>
                  <a:pt x="43" y="246"/>
                </a:lnTo>
                <a:lnTo>
                  <a:pt x="31" y="284"/>
                </a:lnTo>
                <a:lnTo>
                  <a:pt x="31" y="313"/>
                </a:lnTo>
                <a:lnTo>
                  <a:pt x="21" y="333"/>
                </a:lnTo>
                <a:close/>
              </a:path>
            </a:pathLst>
          </a:custGeom>
          <a:solidFill>
            <a:srgbClr val="FFFFFF"/>
          </a:solidFill>
          <a:ln w="7938">
            <a:noFill/>
            <a:prstDash val="solid"/>
            <a:round/>
            <a:headEnd/>
            <a:tailEnd/>
          </a:ln>
        </p:spPr>
        <p:txBody>
          <a:bodyPr/>
          <a:lstStyle/>
          <a:p>
            <a:endParaRPr lang="en-GB"/>
          </a:p>
        </p:txBody>
      </p:sp>
      <p:sp>
        <p:nvSpPr>
          <p:cNvPr id="9274" name="Freeform 57"/>
          <p:cNvSpPr>
            <a:spLocks/>
          </p:cNvSpPr>
          <p:nvPr/>
        </p:nvSpPr>
        <p:spPr bwMode="auto">
          <a:xfrm>
            <a:off x="5487988" y="2713038"/>
            <a:ext cx="55562" cy="57150"/>
          </a:xfrm>
          <a:custGeom>
            <a:avLst/>
            <a:gdLst>
              <a:gd name="T0" fmla="*/ 2147483647 w 72"/>
              <a:gd name="T1" fmla="*/ 0 h 79"/>
              <a:gd name="T2" fmla="*/ 2147483647 w 72"/>
              <a:gd name="T3" fmla="*/ 2147483647 h 79"/>
              <a:gd name="T4" fmla="*/ 2147483647 w 72"/>
              <a:gd name="T5" fmla="*/ 2147483647 h 79"/>
              <a:gd name="T6" fmla="*/ 2147483647 w 72"/>
              <a:gd name="T7" fmla="*/ 2147483647 h 79"/>
              <a:gd name="T8" fmla="*/ 2147483647 w 72"/>
              <a:gd name="T9" fmla="*/ 2147483647 h 79"/>
              <a:gd name="T10" fmla="*/ 2147483647 w 72"/>
              <a:gd name="T11" fmla="*/ 2147483647 h 79"/>
              <a:gd name="T12" fmla="*/ 2147483647 w 72"/>
              <a:gd name="T13" fmla="*/ 2147483647 h 79"/>
              <a:gd name="T14" fmla="*/ 2147483647 w 72"/>
              <a:gd name="T15" fmla="*/ 2147483647 h 79"/>
              <a:gd name="T16" fmla="*/ 2147483647 w 72"/>
              <a:gd name="T17" fmla="*/ 2147483647 h 79"/>
              <a:gd name="T18" fmla="*/ 0 w 72"/>
              <a:gd name="T19" fmla="*/ 2147483647 h 79"/>
              <a:gd name="T20" fmla="*/ 0 w 72"/>
              <a:gd name="T21" fmla="*/ 2147483647 h 79"/>
              <a:gd name="T22" fmla="*/ 0 w 72"/>
              <a:gd name="T23" fmla="*/ 2147483647 h 79"/>
              <a:gd name="T24" fmla="*/ 2147483647 w 72"/>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79"/>
              <a:gd name="T41" fmla="*/ 72 w 72"/>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79">
                <a:moveTo>
                  <a:pt x="21" y="0"/>
                </a:moveTo>
                <a:lnTo>
                  <a:pt x="41" y="20"/>
                </a:lnTo>
                <a:lnTo>
                  <a:pt x="62" y="20"/>
                </a:lnTo>
                <a:lnTo>
                  <a:pt x="72" y="50"/>
                </a:lnTo>
                <a:lnTo>
                  <a:pt x="72" y="59"/>
                </a:lnTo>
                <a:lnTo>
                  <a:pt x="72" y="79"/>
                </a:lnTo>
                <a:lnTo>
                  <a:pt x="52" y="79"/>
                </a:lnTo>
                <a:lnTo>
                  <a:pt x="31" y="69"/>
                </a:lnTo>
                <a:lnTo>
                  <a:pt x="11" y="69"/>
                </a:lnTo>
                <a:lnTo>
                  <a:pt x="0" y="50"/>
                </a:lnTo>
                <a:lnTo>
                  <a:pt x="0" y="30"/>
                </a:lnTo>
                <a:lnTo>
                  <a:pt x="0" y="20"/>
                </a:lnTo>
                <a:lnTo>
                  <a:pt x="21" y="0"/>
                </a:lnTo>
                <a:close/>
              </a:path>
            </a:pathLst>
          </a:custGeom>
          <a:solidFill>
            <a:schemeClr val="bg1"/>
          </a:solidFill>
          <a:ln w="7938">
            <a:noFill/>
            <a:prstDash val="solid"/>
            <a:round/>
            <a:headEnd/>
            <a:tailEnd/>
          </a:ln>
        </p:spPr>
        <p:txBody>
          <a:bodyPr/>
          <a:lstStyle/>
          <a:p>
            <a:endParaRPr lang="en-GB"/>
          </a:p>
        </p:txBody>
      </p:sp>
      <p:sp>
        <p:nvSpPr>
          <p:cNvPr id="9275" name="Freeform 58"/>
          <p:cNvSpPr>
            <a:spLocks/>
          </p:cNvSpPr>
          <p:nvPr/>
        </p:nvSpPr>
        <p:spPr bwMode="auto">
          <a:xfrm>
            <a:off x="4373563" y="4135438"/>
            <a:ext cx="673100" cy="352425"/>
          </a:xfrm>
          <a:custGeom>
            <a:avLst/>
            <a:gdLst>
              <a:gd name="T0" fmla="*/ 2147483647 w 445"/>
              <a:gd name="T1" fmla="*/ 2147483647 h 255"/>
              <a:gd name="T2" fmla="*/ 2147483647 w 445"/>
              <a:gd name="T3" fmla="*/ 2147483647 h 255"/>
              <a:gd name="T4" fmla="*/ 2147483647 w 445"/>
              <a:gd name="T5" fmla="*/ 2147483647 h 255"/>
              <a:gd name="T6" fmla="*/ 2147483647 w 445"/>
              <a:gd name="T7" fmla="*/ 2147483647 h 255"/>
              <a:gd name="T8" fmla="*/ 2147483647 w 445"/>
              <a:gd name="T9" fmla="*/ 2147483647 h 255"/>
              <a:gd name="T10" fmla="*/ 2147483647 w 445"/>
              <a:gd name="T11" fmla="*/ 2147483647 h 255"/>
              <a:gd name="T12" fmla="*/ 2147483647 w 445"/>
              <a:gd name="T13" fmla="*/ 2147483647 h 255"/>
              <a:gd name="T14" fmla="*/ 2147483647 w 445"/>
              <a:gd name="T15" fmla="*/ 2147483647 h 255"/>
              <a:gd name="T16" fmla="*/ 2147483647 w 445"/>
              <a:gd name="T17" fmla="*/ 2147483647 h 255"/>
              <a:gd name="T18" fmla="*/ 2147483647 w 445"/>
              <a:gd name="T19" fmla="*/ 2147483647 h 255"/>
              <a:gd name="T20" fmla="*/ 2147483647 w 445"/>
              <a:gd name="T21" fmla="*/ 2147483647 h 255"/>
              <a:gd name="T22" fmla="*/ 2147483647 w 445"/>
              <a:gd name="T23" fmla="*/ 2147483647 h 255"/>
              <a:gd name="T24" fmla="*/ 2147483647 w 445"/>
              <a:gd name="T25" fmla="*/ 2147483647 h 255"/>
              <a:gd name="T26" fmla="*/ 2147483647 w 445"/>
              <a:gd name="T27" fmla="*/ 2147483647 h 255"/>
              <a:gd name="T28" fmla="*/ 2147483647 w 445"/>
              <a:gd name="T29" fmla="*/ 2147483647 h 255"/>
              <a:gd name="T30" fmla="*/ 2147483647 w 445"/>
              <a:gd name="T31" fmla="*/ 2147483647 h 255"/>
              <a:gd name="T32" fmla="*/ 2147483647 w 445"/>
              <a:gd name="T33" fmla="*/ 2147483647 h 255"/>
              <a:gd name="T34" fmla="*/ 2147483647 w 445"/>
              <a:gd name="T35" fmla="*/ 2147483647 h 255"/>
              <a:gd name="T36" fmla="*/ 2147483647 w 445"/>
              <a:gd name="T37" fmla="*/ 2147483647 h 255"/>
              <a:gd name="T38" fmla="*/ 2147483647 w 445"/>
              <a:gd name="T39" fmla="*/ 2147483647 h 255"/>
              <a:gd name="T40" fmla="*/ 2147483647 w 445"/>
              <a:gd name="T41" fmla="*/ 2147483647 h 255"/>
              <a:gd name="T42" fmla="*/ 2147483647 w 445"/>
              <a:gd name="T43" fmla="*/ 2147483647 h 255"/>
              <a:gd name="T44" fmla="*/ 2147483647 w 445"/>
              <a:gd name="T45" fmla="*/ 2147483647 h 255"/>
              <a:gd name="T46" fmla="*/ 2147483647 w 445"/>
              <a:gd name="T47" fmla="*/ 2147483647 h 255"/>
              <a:gd name="T48" fmla="*/ 2147483647 w 445"/>
              <a:gd name="T49" fmla="*/ 2147483647 h 255"/>
              <a:gd name="T50" fmla="*/ 2147483647 w 445"/>
              <a:gd name="T51" fmla="*/ 2147483647 h 255"/>
              <a:gd name="T52" fmla="*/ 2147483647 w 445"/>
              <a:gd name="T53" fmla="*/ 2147483647 h 255"/>
              <a:gd name="T54" fmla="*/ 2147483647 w 445"/>
              <a:gd name="T55" fmla="*/ 2147483647 h 255"/>
              <a:gd name="T56" fmla="*/ 2147483647 w 445"/>
              <a:gd name="T57" fmla="*/ 2147483647 h 255"/>
              <a:gd name="T58" fmla="*/ 2147483647 w 445"/>
              <a:gd name="T59" fmla="*/ 2147483647 h 255"/>
              <a:gd name="T60" fmla="*/ 2147483647 w 445"/>
              <a:gd name="T61" fmla="*/ 2147483647 h 255"/>
              <a:gd name="T62" fmla="*/ 2147483647 w 445"/>
              <a:gd name="T63" fmla="*/ 2147483647 h 255"/>
              <a:gd name="T64" fmla="*/ 2147483647 w 445"/>
              <a:gd name="T65" fmla="*/ 2147483647 h 255"/>
              <a:gd name="T66" fmla="*/ 2147483647 w 445"/>
              <a:gd name="T67" fmla="*/ 2147483647 h 255"/>
              <a:gd name="T68" fmla="*/ 2147483647 w 445"/>
              <a:gd name="T69" fmla="*/ 2147483647 h 255"/>
              <a:gd name="T70" fmla="*/ 2147483647 w 445"/>
              <a:gd name="T71" fmla="*/ 2147483647 h 255"/>
              <a:gd name="T72" fmla="*/ 2147483647 w 445"/>
              <a:gd name="T73" fmla="*/ 2147483647 h 255"/>
              <a:gd name="T74" fmla="*/ 2147483647 w 445"/>
              <a:gd name="T75" fmla="*/ 2147483647 h 255"/>
              <a:gd name="T76" fmla="*/ 2147483647 w 445"/>
              <a:gd name="T77" fmla="*/ 2147483647 h 255"/>
              <a:gd name="T78" fmla="*/ 2147483647 w 445"/>
              <a:gd name="T79" fmla="*/ 2147483647 h 255"/>
              <a:gd name="T80" fmla="*/ 2147483647 w 445"/>
              <a:gd name="T81" fmla="*/ 2147483647 h 255"/>
              <a:gd name="T82" fmla="*/ 2147483647 w 445"/>
              <a:gd name="T83" fmla="*/ 2147483647 h 255"/>
              <a:gd name="T84" fmla="*/ 2147483647 w 445"/>
              <a:gd name="T85" fmla="*/ 2147483647 h 255"/>
              <a:gd name="T86" fmla="*/ 2147483647 w 445"/>
              <a:gd name="T87" fmla="*/ 2147483647 h 255"/>
              <a:gd name="T88" fmla="*/ 2147483647 w 445"/>
              <a:gd name="T89" fmla="*/ 2147483647 h 255"/>
              <a:gd name="T90" fmla="*/ 2147483647 w 445"/>
              <a:gd name="T91" fmla="*/ 2147483647 h 255"/>
              <a:gd name="T92" fmla="*/ 0 w 445"/>
              <a:gd name="T93" fmla="*/ 2147483647 h 255"/>
              <a:gd name="T94" fmla="*/ 2147483647 w 445"/>
              <a:gd name="T95" fmla="*/ 2147483647 h 255"/>
              <a:gd name="T96" fmla="*/ 2147483647 w 445"/>
              <a:gd name="T97" fmla="*/ 2147483647 h 255"/>
              <a:gd name="T98" fmla="*/ 2147483647 w 445"/>
              <a:gd name="T99" fmla="*/ 2147483647 h 255"/>
              <a:gd name="T100" fmla="*/ 2147483647 w 445"/>
              <a:gd name="T101" fmla="*/ 2147483647 h 255"/>
              <a:gd name="T102" fmla="*/ 2147483647 w 445"/>
              <a:gd name="T103" fmla="*/ 2147483647 h 255"/>
              <a:gd name="T104" fmla="*/ 2147483647 w 445"/>
              <a:gd name="T105" fmla="*/ 2147483647 h 255"/>
              <a:gd name="T106" fmla="*/ 2147483647 w 445"/>
              <a:gd name="T107" fmla="*/ 2147483647 h 255"/>
              <a:gd name="T108" fmla="*/ 2147483647 w 445"/>
              <a:gd name="T109" fmla="*/ 2147483647 h 255"/>
              <a:gd name="T110" fmla="*/ 2147483647 w 445"/>
              <a:gd name="T111" fmla="*/ 2147483647 h 255"/>
              <a:gd name="T112" fmla="*/ 2147483647 w 445"/>
              <a:gd name="T113" fmla="*/ 2147483647 h 255"/>
              <a:gd name="T114" fmla="*/ 2147483647 w 445"/>
              <a:gd name="T115" fmla="*/ 2147483647 h 255"/>
              <a:gd name="T116" fmla="*/ 2147483647 w 445"/>
              <a:gd name="T117" fmla="*/ 2147483647 h 2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5"/>
              <a:gd name="T178" fmla="*/ 0 h 255"/>
              <a:gd name="T179" fmla="*/ 445 w 445"/>
              <a:gd name="T180" fmla="*/ 255 h 2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5" h="255">
                <a:moveTo>
                  <a:pt x="155" y="29"/>
                </a:moveTo>
                <a:lnTo>
                  <a:pt x="176" y="29"/>
                </a:lnTo>
                <a:lnTo>
                  <a:pt x="181" y="29"/>
                </a:lnTo>
                <a:lnTo>
                  <a:pt x="196" y="29"/>
                </a:lnTo>
                <a:lnTo>
                  <a:pt x="206" y="24"/>
                </a:lnTo>
                <a:lnTo>
                  <a:pt x="266" y="24"/>
                </a:lnTo>
                <a:lnTo>
                  <a:pt x="253" y="19"/>
                </a:lnTo>
                <a:lnTo>
                  <a:pt x="243" y="14"/>
                </a:lnTo>
                <a:lnTo>
                  <a:pt x="238" y="10"/>
                </a:lnTo>
                <a:lnTo>
                  <a:pt x="252" y="1"/>
                </a:lnTo>
                <a:lnTo>
                  <a:pt x="269" y="0"/>
                </a:lnTo>
                <a:lnTo>
                  <a:pt x="274" y="10"/>
                </a:lnTo>
                <a:lnTo>
                  <a:pt x="285" y="14"/>
                </a:lnTo>
                <a:lnTo>
                  <a:pt x="295" y="14"/>
                </a:lnTo>
                <a:lnTo>
                  <a:pt x="310" y="14"/>
                </a:lnTo>
                <a:lnTo>
                  <a:pt x="315" y="19"/>
                </a:lnTo>
                <a:lnTo>
                  <a:pt x="331" y="25"/>
                </a:lnTo>
                <a:lnTo>
                  <a:pt x="347" y="29"/>
                </a:lnTo>
                <a:lnTo>
                  <a:pt x="372" y="34"/>
                </a:lnTo>
                <a:lnTo>
                  <a:pt x="356" y="68"/>
                </a:lnTo>
                <a:lnTo>
                  <a:pt x="352" y="89"/>
                </a:lnTo>
                <a:lnTo>
                  <a:pt x="367" y="93"/>
                </a:lnTo>
                <a:lnTo>
                  <a:pt x="383" y="113"/>
                </a:lnTo>
                <a:lnTo>
                  <a:pt x="419" y="122"/>
                </a:lnTo>
                <a:lnTo>
                  <a:pt x="430" y="113"/>
                </a:lnTo>
                <a:lnTo>
                  <a:pt x="439" y="103"/>
                </a:lnTo>
                <a:lnTo>
                  <a:pt x="440" y="120"/>
                </a:lnTo>
                <a:lnTo>
                  <a:pt x="443" y="133"/>
                </a:lnTo>
                <a:lnTo>
                  <a:pt x="443" y="148"/>
                </a:lnTo>
                <a:lnTo>
                  <a:pt x="445" y="157"/>
                </a:lnTo>
                <a:lnTo>
                  <a:pt x="439" y="162"/>
                </a:lnTo>
                <a:lnTo>
                  <a:pt x="430" y="157"/>
                </a:lnTo>
                <a:lnTo>
                  <a:pt x="424" y="152"/>
                </a:lnTo>
                <a:lnTo>
                  <a:pt x="409" y="152"/>
                </a:lnTo>
                <a:lnTo>
                  <a:pt x="398" y="162"/>
                </a:lnTo>
                <a:lnTo>
                  <a:pt x="403" y="176"/>
                </a:lnTo>
                <a:lnTo>
                  <a:pt x="409" y="176"/>
                </a:lnTo>
                <a:lnTo>
                  <a:pt x="414" y="176"/>
                </a:lnTo>
                <a:lnTo>
                  <a:pt x="414" y="186"/>
                </a:lnTo>
                <a:lnTo>
                  <a:pt x="419" y="195"/>
                </a:lnTo>
                <a:lnTo>
                  <a:pt x="409" y="201"/>
                </a:lnTo>
                <a:lnTo>
                  <a:pt x="403" y="195"/>
                </a:lnTo>
                <a:lnTo>
                  <a:pt x="398" y="186"/>
                </a:lnTo>
                <a:lnTo>
                  <a:pt x="389" y="181"/>
                </a:lnTo>
                <a:lnTo>
                  <a:pt x="378" y="186"/>
                </a:lnTo>
                <a:lnTo>
                  <a:pt x="372" y="186"/>
                </a:lnTo>
                <a:lnTo>
                  <a:pt x="372" y="195"/>
                </a:lnTo>
                <a:lnTo>
                  <a:pt x="352" y="191"/>
                </a:lnTo>
                <a:lnTo>
                  <a:pt x="347" y="181"/>
                </a:lnTo>
                <a:lnTo>
                  <a:pt x="342" y="167"/>
                </a:lnTo>
                <a:lnTo>
                  <a:pt x="329" y="171"/>
                </a:lnTo>
                <a:lnTo>
                  <a:pt x="326" y="195"/>
                </a:lnTo>
                <a:lnTo>
                  <a:pt x="321" y="206"/>
                </a:lnTo>
                <a:lnTo>
                  <a:pt x="315" y="211"/>
                </a:lnTo>
                <a:lnTo>
                  <a:pt x="305" y="225"/>
                </a:lnTo>
                <a:lnTo>
                  <a:pt x="305" y="236"/>
                </a:lnTo>
                <a:lnTo>
                  <a:pt x="305" y="245"/>
                </a:lnTo>
                <a:lnTo>
                  <a:pt x="305" y="249"/>
                </a:lnTo>
                <a:lnTo>
                  <a:pt x="300" y="255"/>
                </a:lnTo>
                <a:lnTo>
                  <a:pt x="295" y="255"/>
                </a:lnTo>
                <a:lnTo>
                  <a:pt x="290" y="236"/>
                </a:lnTo>
                <a:lnTo>
                  <a:pt x="285" y="225"/>
                </a:lnTo>
                <a:lnTo>
                  <a:pt x="264" y="220"/>
                </a:lnTo>
                <a:lnTo>
                  <a:pt x="259" y="211"/>
                </a:lnTo>
                <a:lnTo>
                  <a:pt x="248" y="206"/>
                </a:lnTo>
                <a:lnTo>
                  <a:pt x="248" y="191"/>
                </a:lnTo>
                <a:lnTo>
                  <a:pt x="253" y="176"/>
                </a:lnTo>
                <a:lnTo>
                  <a:pt x="243" y="171"/>
                </a:lnTo>
                <a:lnTo>
                  <a:pt x="238" y="176"/>
                </a:lnTo>
                <a:lnTo>
                  <a:pt x="228" y="191"/>
                </a:lnTo>
                <a:lnTo>
                  <a:pt x="218" y="201"/>
                </a:lnTo>
                <a:lnTo>
                  <a:pt x="218" y="206"/>
                </a:lnTo>
                <a:lnTo>
                  <a:pt x="218" y="220"/>
                </a:lnTo>
                <a:lnTo>
                  <a:pt x="207" y="231"/>
                </a:lnTo>
                <a:lnTo>
                  <a:pt x="196" y="240"/>
                </a:lnTo>
                <a:lnTo>
                  <a:pt x="191" y="245"/>
                </a:lnTo>
                <a:lnTo>
                  <a:pt x="181" y="245"/>
                </a:lnTo>
                <a:lnTo>
                  <a:pt x="165" y="245"/>
                </a:lnTo>
                <a:lnTo>
                  <a:pt x="155" y="240"/>
                </a:lnTo>
                <a:lnTo>
                  <a:pt x="150" y="245"/>
                </a:lnTo>
                <a:lnTo>
                  <a:pt x="140" y="245"/>
                </a:lnTo>
                <a:lnTo>
                  <a:pt x="124" y="249"/>
                </a:lnTo>
                <a:lnTo>
                  <a:pt x="119" y="245"/>
                </a:lnTo>
                <a:lnTo>
                  <a:pt x="108" y="231"/>
                </a:lnTo>
                <a:lnTo>
                  <a:pt x="98" y="225"/>
                </a:lnTo>
                <a:lnTo>
                  <a:pt x="98" y="216"/>
                </a:lnTo>
                <a:lnTo>
                  <a:pt x="93" y="216"/>
                </a:lnTo>
                <a:lnTo>
                  <a:pt x="93" y="195"/>
                </a:lnTo>
                <a:lnTo>
                  <a:pt x="93" y="181"/>
                </a:lnTo>
                <a:lnTo>
                  <a:pt x="67" y="176"/>
                </a:lnTo>
                <a:lnTo>
                  <a:pt x="52" y="181"/>
                </a:lnTo>
                <a:lnTo>
                  <a:pt x="21" y="211"/>
                </a:lnTo>
                <a:lnTo>
                  <a:pt x="16" y="211"/>
                </a:lnTo>
                <a:lnTo>
                  <a:pt x="0" y="211"/>
                </a:lnTo>
                <a:lnTo>
                  <a:pt x="10" y="201"/>
                </a:lnTo>
                <a:lnTo>
                  <a:pt x="10" y="195"/>
                </a:lnTo>
                <a:lnTo>
                  <a:pt x="16" y="181"/>
                </a:lnTo>
                <a:lnTo>
                  <a:pt x="16" y="176"/>
                </a:lnTo>
                <a:lnTo>
                  <a:pt x="21" y="167"/>
                </a:lnTo>
                <a:lnTo>
                  <a:pt x="25" y="157"/>
                </a:lnTo>
                <a:lnTo>
                  <a:pt x="35" y="147"/>
                </a:lnTo>
                <a:lnTo>
                  <a:pt x="46" y="137"/>
                </a:lnTo>
                <a:lnTo>
                  <a:pt x="52" y="122"/>
                </a:lnTo>
                <a:lnTo>
                  <a:pt x="62" y="113"/>
                </a:lnTo>
                <a:lnTo>
                  <a:pt x="67" y="107"/>
                </a:lnTo>
                <a:lnTo>
                  <a:pt x="82" y="93"/>
                </a:lnTo>
                <a:lnTo>
                  <a:pt x="88" y="83"/>
                </a:lnTo>
                <a:lnTo>
                  <a:pt x="98" y="79"/>
                </a:lnTo>
                <a:lnTo>
                  <a:pt x="108" y="64"/>
                </a:lnTo>
                <a:lnTo>
                  <a:pt x="103" y="64"/>
                </a:lnTo>
                <a:lnTo>
                  <a:pt x="98" y="59"/>
                </a:lnTo>
                <a:lnTo>
                  <a:pt x="103" y="54"/>
                </a:lnTo>
                <a:lnTo>
                  <a:pt x="108" y="44"/>
                </a:lnTo>
                <a:lnTo>
                  <a:pt x="115" y="33"/>
                </a:lnTo>
                <a:lnTo>
                  <a:pt x="129" y="38"/>
                </a:lnTo>
                <a:lnTo>
                  <a:pt x="140" y="38"/>
                </a:lnTo>
                <a:lnTo>
                  <a:pt x="150" y="38"/>
                </a:lnTo>
                <a:lnTo>
                  <a:pt x="155" y="34"/>
                </a:lnTo>
                <a:lnTo>
                  <a:pt x="155" y="29"/>
                </a:lnTo>
                <a:close/>
              </a:path>
            </a:pathLst>
          </a:custGeom>
          <a:solidFill>
            <a:srgbClr val="FFFFFF"/>
          </a:solidFill>
          <a:ln w="7938">
            <a:solidFill>
              <a:schemeClr val="bg1"/>
            </a:solidFill>
            <a:prstDash val="solid"/>
            <a:round/>
            <a:headEnd/>
            <a:tailEnd/>
          </a:ln>
        </p:spPr>
        <p:txBody>
          <a:bodyPr/>
          <a:lstStyle/>
          <a:p>
            <a:endParaRPr lang="en-GB"/>
          </a:p>
        </p:txBody>
      </p:sp>
      <p:sp>
        <p:nvSpPr>
          <p:cNvPr id="9276" name="Freeform 59"/>
          <p:cNvSpPr>
            <a:spLocks/>
          </p:cNvSpPr>
          <p:nvPr/>
        </p:nvSpPr>
        <p:spPr bwMode="auto">
          <a:xfrm>
            <a:off x="7478713" y="4865688"/>
            <a:ext cx="487362" cy="401637"/>
          </a:xfrm>
          <a:custGeom>
            <a:avLst/>
            <a:gdLst>
              <a:gd name="T0" fmla="*/ 2147483647 w 321"/>
              <a:gd name="T1" fmla="*/ 2147483647 h 290"/>
              <a:gd name="T2" fmla="*/ 2147483647 w 321"/>
              <a:gd name="T3" fmla="*/ 2147483647 h 290"/>
              <a:gd name="T4" fmla="*/ 2147483647 w 321"/>
              <a:gd name="T5" fmla="*/ 2147483647 h 290"/>
              <a:gd name="T6" fmla="*/ 2147483647 w 321"/>
              <a:gd name="T7" fmla="*/ 2147483647 h 290"/>
              <a:gd name="T8" fmla="*/ 2147483647 w 321"/>
              <a:gd name="T9" fmla="*/ 2147483647 h 290"/>
              <a:gd name="T10" fmla="*/ 2147483647 w 321"/>
              <a:gd name="T11" fmla="*/ 2147483647 h 290"/>
              <a:gd name="T12" fmla="*/ 2147483647 w 321"/>
              <a:gd name="T13" fmla="*/ 2147483647 h 290"/>
              <a:gd name="T14" fmla="*/ 2147483647 w 321"/>
              <a:gd name="T15" fmla="*/ 2147483647 h 290"/>
              <a:gd name="T16" fmla="*/ 2147483647 w 321"/>
              <a:gd name="T17" fmla="*/ 2147483647 h 290"/>
              <a:gd name="T18" fmla="*/ 2147483647 w 321"/>
              <a:gd name="T19" fmla="*/ 2147483647 h 290"/>
              <a:gd name="T20" fmla="*/ 2147483647 w 321"/>
              <a:gd name="T21" fmla="*/ 2147483647 h 290"/>
              <a:gd name="T22" fmla="*/ 2147483647 w 321"/>
              <a:gd name="T23" fmla="*/ 2147483647 h 290"/>
              <a:gd name="T24" fmla="*/ 2147483647 w 321"/>
              <a:gd name="T25" fmla="*/ 2147483647 h 290"/>
              <a:gd name="T26" fmla="*/ 2147483647 w 321"/>
              <a:gd name="T27" fmla="*/ 2147483647 h 290"/>
              <a:gd name="T28" fmla="*/ 2147483647 w 321"/>
              <a:gd name="T29" fmla="*/ 2147483647 h 290"/>
              <a:gd name="T30" fmla="*/ 2147483647 w 321"/>
              <a:gd name="T31" fmla="*/ 2147483647 h 290"/>
              <a:gd name="T32" fmla="*/ 2147483647 w 321"/>
              <a:gd name="T33" fmla="*/ 2147483647 h 290"/>
              <a:gd name="T34" fmla="*/ 2147483647 w 321"/>
              <a:gd name="T35" fmla="*/ 2147483647 h 290"/>
              <a:gd name="T36" fmla="*/ 2147483647 w 321"/>
              <a:gd name="T37" fmla="*/ 2147483647 h 290"/>
              <a:gd name="T38" fmla="*/ 2147483647 w 321"/>
              <a:gd name="T39" fmla="*/ 2147483647 h 290"/>
              <a:gd name="T40" fmla="*/ 2147483647 w 321"/>
              <a:gd name="T41" fmla="*/ 2147483647 h 290"/>
              <a:gd name="T42" fmla="*/ 2147483647 w 321"/>
              <a:gd name="T43" fmla="*/ 2147483647 h 290"/>
              <a:gd name="T44" fmla="*/ 2147483647 w 321"/>
              <a:gd name="T45" fmla="*/ 2147483647 h 290"/>
              <a:gd name="T46" fmla="*/ 2147483647 w 321"/>
              <a:gd name="T47" fmla="*/ 2147483647 h 290"/>
              <a:gd name="T48" fmla="*/ 2147483647 w 321"/>
              <a:gd name="T49" fmla="*/ 2147483647 h 290"/>
              <a:gd name="T50" fmla="*/ 2147483647 w 321"/>
              <a:gd name="T51" fmla="*/ 2147483647 h 290"/>
              <a:gd name="T52" fmla="*/ 2147483647 w 321"/>
              <a:gd name="T53" fmla="*/ 2147483647 h 290"/>
              <a:gd name="T54" fmla="*/ 2147483647 w 321"/>
              <a:gd name="T55" fmla="*/ 2147483647 h 290"/>
              <a:gd name="T56" fmla="*/ 2147483647 w 321"/>
              <a:gd name="T57" fmla="*/ 2147483647 h 290"/>
              <a:gd name="T58" fmla="*/ 2147483647 w 321"/>
              <a:gd name="T59" fmla="*/ 2147483647 h 290"/>
              <a:gd name="T60" fmla="*/ 2147483647 w 321"/>
              <a:gd name="T61" fmla="*/ 2147483647 h 290"/>
              <a:gd name="T62" fmla="*/ 2147483647 w 321"/>
              <a:gd name="T63" fmla="*/ 2147483647 h 290"/>
              <a:gd name="T64" fmla="*/ 2147483647 w 321"/>
              <a:gd name="T65" fmla="*/ 2147483647 h 290"/>
              <a:gd name="T66" fmla="*/ 2147483647 w 321"/>
              <a:gd name="T67" fmla="*/ 2147483647 h 290"/>
              <a:gd name="T68" fmla="*/ 2147483647 w 321"/>
              <a:gd name="T69" fmla="*/ 2147483647 h 290"/>
              <a:gd name="T70" fmla="*/ 2147483647 w 321"/>
              <a:gd name="T71" fmla="*/ 2147483647 h 290"/>
              <a:gd name="T72" fmla="*/ 2147483647 w 321"/>
              <a:gd name="T73" fmla="*/ 2147483647 h 290"/>
              <a:gd name="T74" fmla="*/ 2147483647 w 321"/>
              <a:gd name="T75" fmla="*/ 2147483647 h 290"/>
              <a:gd name="T76" fmla="*/ 2147483647 w 321"/>
              <a:gd name="T77" fmla="*/ 2147483647 h 2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1"/>
              <a:gd name="T118" fmla="*/ 0 h 290"/>
              <a:gd name="T119" fmla="*/ 321 w 321"/>
              <a:gd name="T120" fmla="*/ 290 h 2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1" h="290">
                <a:moveTo>
                  <a:pt x="321" y="64"/>
                </a:moveTo>
                <a:lnTo>
                  <a:pt x="321" y="74"/>
                </a:lnTo>
                <a:lnTo>
                  <a:pt x="316" y="89"/>
                </a:lnTo>
                <a:lnTo>
                  <a:pt x="316" y="104"/>
                </a:lnTo>
                <a:lnTo>
                  <a:pt x="316" y="108"/>
                </a:lnTo>
                <a:lnTo>
                  <a:pt x="296" y="118"/>
                </a:lnTo>
                <a:lnTo>
                  <a:pt x="275" y="118"/>
                </a:lnTo>
                <a:lnTo>
                  <a:pt x="254" y="113"/>
                </a:lnTo>
                <a:lnTo>
                  <a:pt x="244" y="118"/>
                </a:lnTo>
                <a:lnTo>
                  <a:pt x="228" y="123"/>
                </a:lnTo>
                <a:lnTo>
                  <a:pt x="218" y="133"/>
                </a:lnTo>
                <a:lnTo>
                  <a:pt x="207" y="133"/>
                </a:lnTo>
                <a:lnTo>
                  <a:pt x="192" y="133"/>
                </a:lnTo>
                <a:lnTo>
                  <a:pt x="171" y="143"/>
                </a:lnTo>
                <a:lnTo>
                  <a:pt x="171" y="152"/>
                </a:lnTo>
                <a:lnTo>
                  <a:pt x="166" y="172"/>
                </a:lnTo>
                <a:lnTo>
                  <a:pt x="156" y="187"/>
                </a:lnTo>
                <a:lnTo>
                  <a:pt x="145" y="197"/>
                </a:lnTo>
                <a:lnTo>
                  <a:pt x="125" y="212"/>
                </a:lnTo>
                <a:lnTo>
                  <a:pt x="109" y="226"/>
                </a:lnTo>
                <a:lnTo>
                  <a:pt x="99" y="246"/>
                </a:lnTo>
                <a:lnTo>
                  <a:pt x="83" y="260"/>
                </a:lnTo>
                <a:lnTo>
                  <a:pt x="78" y="276"/>
                </a:lnTo>
                <a:lnTo>
                  <a:pt x="78" y="280"/>
                </a:lnTo>
                <a:lnTo>
                  <a:pt x="78" y="285"/>
                </a:lnTo>
                <a:lnTo>
                  <a:pt x="73" y="290"/>
                </a:lnTo>
                <a:lnTo>
                  <a:pt x="58" y="290"/>
                </a:lnTo>
                <a:lnTo>
                  <a:pt x="58" y="280"/>
                </a:lnTo>
                <a:lnTo>
                  <a:pt x="58" y="270"/>
                </a:lnTo>
                <a:lnTo>
                  <a:pt x="52" y="255"/>
                </a:lnTo>
                <a:lnTo>
                  <a:pt x="58" y="246"/>
                </a:lnTo>
                <a:lnTo>
                  <a:pt x="73" y="231"/>
                </a:lnTo>
                <a:lnTo>
                  <a:pt x="94" y="216"/>
                </a:lnTo>
                <a:lnTo>
                  <a:pt x="114" y="206"/>
                </a:lnTo>
                <a:lnTo>
                  <a:pt x="104" y="201"/>
                </a:lnTo>
                <a:lnTo>
                  <a:pt x="89" y="206"/>
                </a:lnTo>
                <a:lnTo>
                  <a:pt x="73" y="212"/>
                </a:lnTo>
                <a:lnTo>
                  <a:pt x="62" y="216"/>
                </a:lnTo>
                <a:lnTo>
                  <a:pt x="52" y="222"/>
                </a:lnTo>
                <a:lnTo>
                  <a:pt x="36" y="222"/>
                </a:lnTo>
                <a:lnTo>
                  <a:pt x="26" y="212"/>
                </a:lnTo>
                <a:lnTo>
                  <a:pt x="26" y="206"/>
                </a:lnTo>
                <a:lnTo>
                  <a:pt x="36" y="192"/>
                </a:lnTo>
                <a:lnTo>
                  <a:pt x="42" y="182"/>
                </a:lnTo>
                <a:lnTo>
                  <a:pt x="47" y="177"/>
                </a:lnTo>
                <a:lnTo>
                  <a:pt x="52" y="168"/>
                </a:lnTo>
                <a:lnTo>
                  <a:pt x="52" y="152"/>
                </a:lnTo>
                <a:lnTo>
                  <a:pt x="52" y="143"/>
                </a:lnTo>
                <a:lnTo>
                  <a:pt x="52" y="128"/>
                </a:lnTo>
                <a:lnTo>
                  <a:pt x="58" y="118"/>
                </a:lnTo>
                <a:lnTo>
                  <a:pt x="62" y="104"/>
                </a:lnTo>
                <a:lnTo>
                  <a:pt x="58" y="89"/>
                </a:lnTo>
                <a:lnTo>
                  <a:pt x="48" y="84"/>
                </a:lnTo>
                <a:lnTo>
                  <a:pt x="33" y="81"/>
                </a:lnTo>
                <a:lnTo>
                  <a:pt x="0" y="78"/>
                </a:lnTo>
                <a:lnTo>
                  <a:pt x="8" y="66"/>
                </a:lnTo>
                <a:lnTo>
                  <a:pt x="21" y="59"/>
                </a:lnTo>
                <a:lnTo>
                  <a:pt x="36" y="54"/>
                </a:lnTo>
                <a:lnTo>
                  <a:pt x="42" y="44"/>
                </a:lnTo>
                <a:lnTo>
                  <a:pt x="47" y="35"/>
                </a:lnTo>
                <a:lnTo>
                  <a:pt x="62" y="30"/>
                </a:lnTo>
                <a:lnTo>
                  <a:pt x="78" y="20"/>
                </a:lnTo>
                <a:lnTo>
                  <a:pt x="83" y="6"/>
                </a:lnTo>
                <a:lnTo>
                  <a:pt x="104" y="5"/>
                </a:lnTo>
                <a:lnTo>
                  <a:pt x="119" y="5"/>
                </a:lnTo>
                <a:lnTo>
                  <a:pt x="130" y="15"/>
                </a:lnTo>
                <a:lnTo>
                  <a:pt x="140" y="15"/>
                </a:lnTo>
                <a:lnTo>
                  <a:pt x="172" y="10"/>
                </a:lnTo>
                <a:lnTo>
                  <a:pt x="182" y="0"/>
                </a:lnTo>
                <a:lnTo>
                  <a:pt x="186" y="15"/>
                </a:lnTo>
                <a:lnTo>
                  <a:pt x="197" y="30"/>
                </a:lnTo>
                <a:lnTo>
                  <a:pt x="207" y="39"/>
                </a:lnTo>
                <a:lnTo>
                  <a:pt x="223" y="54"/>
                </a:lnTo>
                <a:lnTo>
                  <a:pt x="233" y="59"/>
                </a:lnTo>
                <a:lnTo>
                  <a:pt x="265" y="59"/>
                </a:lnTo>
                <a:lnTo>
                  <a:pt x="291" y="64"/>
                </a:lnTo>
                <a:lnTo>
                  <a:pt x="311" y="64"/>
                </a:lnTo>
                <a:lnTo>
                  <a:pt x="321" y="64"/>
                </a:lnTo>
                <a:close/>
              </a:path>
            </a:pathLst>
          </a:custGeom>
          <a:solidFill>
            <a:srgbClr val="FFFFFF"/>
          </a:solidFill>
          <a:ln w="7938">
            <a:noFill/>
            <a:prstDash val="solid"/>
            <a:round/>
            <a:headEnd/>
            <a:tailEnd/>
          </a:ln>
        </p:spPr>
        <p:txBody>
          <a:bodyPr/>
          <a:lstStyle/>
          <a:p>
            <a:endParaRPr lang="en-GB"/>
          </a:p>
        </p:txBody>
      </p:sp>
      <p:sp>
        <p:nvSpPr>
          <p:cNvPr id="9277" name="Freeform 60"/>
          <p:cNvSpPr>
            <a:spLocks/>
          </p:cNvSpPr>
          <p:nvPr/>
        </p:nvSpPr>
        <p:spPr bwMode="auto">
          <a:xfrm>
            <a:off x="6637338" y="3060700"/>
            <a:ext cx="1749425" cy="1174750"/>
          </a:xfrm>
          <a:custGeom>
            <a:avLst/>
            <a:gdLst>
              <a:gd name="T0" fmla="*/ 2147483647 w 1159"/>
              <a:gd name="T1" fmla="*/ 2147483647 h 848"/>
              <a:gd name="T2" fmla="*/ 2147483647 w 1159"/>
              <a:gd name="T3" fmla="*/ 2147483647 h 848"/>
              <a:gd name="T4" fmla="*/ 2147483647 w 1159"/>
              <a:gd name="T5" fmla="*/ 2147483647 h 848"/>
              <a:gd name="T6" fmla="*/ 2147483647 w 1159"/>
              <a:gd name="T7" fmla="*/ 2147483647 h 848"/>
              <a:gd name="T8" fmla="*/ 2147483647 w 1159"/>
              <a:gd name="T9" fmla="*/ 2147483647 h 848"/>
              <a:gd name="T10" fmla="*/ 2147483647 w 1159"/>
              <a:gd name="T11" fmla="*/ 2147483647 h 848"/>
              <a:gd name="T12" fmla="*/ 2147483647 w 1159"/>
              <a:gd name="T13" fmla="*/ 2147483647 h 848"/>
              <a:gd name="T14" fmla="*/ 2147483647 w 1159"/>
              <a:gd name="T15" fmla="*/ 2147483647 h 848"/>
              <a:gd name="T16" fmla="*/ 2147483647 w 1159"/>
              <a:gd name="T17" fmla="*/ 2147483647 h 848"/>
              <a:gd name="T18" fmla="*/ 2147483647 w 1159"/>
              <a:gd name="T19" fmla="*/ 2147483647 h 848"/>
              <a:gd name="T20" fmla="*/ 2147483647 w 1159"/>
              <a:gd name="T21" fmla="*/ 2147483647 h 848"/>
              <a:gd name="T22" fmla="*/ 2147483647 w 1159"/>
              <a:gd name="T23" fmla="*/ 2147483647 h 848"/>
              <a:gd name="T24" fmla="*/ 2147483647 w 1159"/>
              <a:gd name="T25" fmla="*/ 2147483647 h 848"/>
              <a:gd name="T26" fmla="*/ 2147483647 w 1159"/>
              <a:gd name="T27" fmla="*/ 2147483647 h 848"/>
              <a:gd name="T28" fmla="*/ 2147483647 w 1159"/>
              <a:gd name="T29" fmla="*/ 2147483647 h 848"/>
              <a:gd name="T30" fmla="*/ 2147483647 w 1159"/>
              <a:gd name="T31" fmla="*/ 2147483647 h 848"/>
              <a:gd name="T32" fmla="*/ 2147483647 w 1159"/>
              <a:gd name="T33" fmla="*/ 2147483647 h 848"/>
              <a:gd name="T34" fmla="*/ 2147483647 w 1159"/>
              <a:gd name="T35" fmla="*/ 2147483647 h 848"/>
              <a:gd name="T36" fmla="*/ 2147483647 w 1159"/>
              <a:gd name="T37" fmla="*/ 2147483647 h 848"/>
              <a:gd name="T38" fmla="*/ 2147483647 w 1159"/>
              <a:gd name="T39" fmla="*/ 2147483647 h 848"/>
              <a:gd name="T40" fmla="*/ 2147483647 w 1159"/>
              <a:gd name="T41" fmla="*/ 2147483647 h 848"/>
              <a:gd name="T42" fmla="*/ 2147483647 w 1159"/>
              <a:gd name="T43" fmla="*/ 2147483647 h 848"/>
              <a:gd name="T44" fmla="*/ 2147483647 w 1159"/>
              <a:gd name="T45" fmla="*/ 2147483647 h 848"/>
              <a:gd name="T46" fmla="*/ 2147483647 w 1159"/>
              <a:gd name="T47" fmla="*/ 2147483647 h 848"/>
              <a:gd name="T48" fmla="*/ 2147483647 w 1159"/>
              <a:gd name="T49" fmla="*/ 2147483647 h 848"/>
              <a:gd name="T50" fmla="*/ 2147483647 w 1159"/>
              <a:gd name="T51" fmla="*/ 2147483647 h 848"/>
              <a:gd name="T52" fmla="*/ 2147483647 w 1159"/>
              <a:gd name="T53" fmla="*/ 2147483647 h 848"/>
              <a:gd name="T54" fmla="*/ 2147483647 w 1159"/>
              <a:gd name="T55" fmla="*/ 2147483647 h 848"/>
              <a:gd name="T56" fmla="*/ 2147483647 w 1159"/>
              <a:gd name="T57" fmla="*/ 2147483647 h 848"/>
              <a:gd name="T58" fmla="*/ 2147483647 w 1159"/>
              <a:gd name="T59" fmla="*/ 2147483647 h 848"/>
              <a:gd name="T60" fmla="*/ 2147483647 w 1159"/>
              <a:gd name="T61" fmla="*/ 2147483647 h 848"/>
              <a:gd name="T62" fmla="*/ 2147483647 w 1159"/>
              <a:gd name="T63" fmla="*/ 2147483647 h 848"/>
              <a:gd name="T64" fmla="*/ 2147483647 w 1159"/>
              <a:gd name="T65" fmla="*/ 2147483647 h 848"/>
              <a:gd name="T66" fmla="*/ 2147483647 w 1159"/>
              <a:gd name="T67" fmla="*/ 2147483647 h 848"/>
              <a:gd name="T68" fmla="*/ 2147483647 w 1159"/>
              <a:gd name="T69" fmla="*/ 2147483647 h 848"/>
              <a:gd name="T70" fmla="*/ 2147483647 w 1159"/>
              <a:gd name="T71" fmla="*/ 2147483647 h 848"/>
              <a:gd name="T72" fmla="*/ 2147483647 w 1159"/>
              <a:gd name="T73" fmla="*/ 2147483647 h 848"/>
              <a:gd name="T74" fmla="*/ 2147483647 w 1159"/>
              <a:gd name="T75" fmla="*/ 2147483647 h 848"/>
              <a:gd name="T76" fmla="*/ 2147483647 w 1159"/>
              <a:gd name="T77" fmla="*/ 2147483647 h 848"/>
              <a:gd name="T78" fmla="*/ 2147483647 w 1159"/>
              <a:gd name="T79" fmla="*/ 2147483647 h 848"/>
              <a:gd name="T80" fmla="*/ 2147483647 w 1159"/>
              <a:gd name="T81" fmla="*/ 2147483647 h 848"/>
              <a:gd name="T82" fmla="*/ 2147483647 w 1159"/>
              <a:gd name="T83" fmla="*/ 2147483647 h 848"/>
              <a:gd name="T84" fmla="*/ 2147483647 w 1159"/>
              <a:gd name="T85" fmla="*/ 2147483647 h 848"/>
              <a:gd name="T86" fmla="*/ 2147483647 w 1159"/>
              <a:gd name="T87" fmla="*/ 2147483647 h 848"/>
              <a:gd name="T88" fmla="*/ 2147483647 w 1159"/>
              <a:gd name="T89" fmla="*/ 2147483647 h 848"/>
              <a:gd name="T90" fmla="*/ 0 w 1159"/>
              <a:gd name="T91" fmla="*/ 2147483647 h 848"/>
              <a:gd name="T92" fmla="*/ 2147483647 w 1159"/>
              <a:gd name="T93" fmla="*/ 2147483647 h 848"/>
              <a:gd name="T94" fmla="*/ 2147483647 w 1159"/>
              <a:gd name="T95" fmla="*/ 2147483647 h 848"/>
              <a:gd name="T96" fmla="*/ 2147483647 w 1159"/>
              <a:gd name="T97" fmla="*/ 2147483647 h 848"/>
              <a:gd name="T98" fmla="*/ 2147483647 w 1159"/>
              <a:gd name="T99" fmla="*/ 2147483647 h 848"/>
              <a:gd name="T100" fmla="*/ 2147483647 w 1159"/>
              <a:gd name="T101" fmla="*/ 2147483647 h 848"/>
              <a:gd name="T102" fmla="*/ 2147483647 w 1159"/>
              <a:gd name="T103" fmla="*/ 2147483647 h 848"/>
              <a:gd name="T104" fmla="*/ 2147483647 w 1159"/>
              <a:gd name="T105" fmla="*/ 2147483647 h 848"/>
              <a:gd name="T106" fmla="*/ 2147483647 w 1159"/>
              <a:gd name="T107" fmla="*/ 2147483647 h 848"/>
              <a:gd name="T108" fmla="*/ 2147483647 w 1159"/>
              <a:gd name="T109" fmla="*/ 2147483647 h 848"/>
              <a:gd name="T110" fmla="*/ 2147483647 w 1159"/>
              <a:gd name="T111" fmla="*/ 2147483647 h 848"/>
              <a:gd name="T112" fmla="*/ 2147483647 w 1159"/>
              <a:gd name="T113" fmla="*/ 2147483647 h 848"/>
              <a:gd name="T114" fmla="*/ 2147483647 w 1159"/>
              <a:gd name="T115" fmla="*/ 2147483647 h 8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59"/>
              <a:gd name="T175" fmla="*/ 0 h 848"/>
              <a:gd name="T176" fmla="*/ 1159 w 1159"/>
              <a:gd name="T177" fmla="*/ 848 h 84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59" h="848">
                <a:moveTo>
                  <a:pt x="1159" y="35"/>
                </a:moveTo>
                <a:lnTo>
                  <a:pt x="1159" y="757"/>
                </a:lnTo>
                <a:lnTo>
                  <a:pt x="1150" y="752"/>
                </a:lnTo>
                <a:lnTo>
                  <a:pt x="1139" y="752"/>
                </a:lnTo>
                <a:lnTo>
                  <a:pt x="1129" y="747"/>
                </a:lnTo>
                <a:lnTo>
                  <a:pt x="1113" y="747"/>
                </a:lnTo>
                <a:lnTo>
                  <a:pt x="1097" y="742"/>
                </a:lnTo>
                <a:lnTo>
                  <a:pt x="1087" y="742"/>
                </a:lnTo>
                <a:lnTo>
                  <a:pt x="1066" y="752"/>
                </a:lnTo>
                <a:lnTo>
                  <a:pt x="1051" y="747"/>
                </a:lnTo>
                <a:lnTo>
                  <a:pt x="1046" y="732"/>
                </a:lnTo>
                <a:lnTo>
                  <a:pt x="1056" y="722"/>
                </a:lnTo>
                <a:lnTo>
                  <a:pt x="1072" y="702"/>
                </a:lnTo>
                <a:lnTo>
                  <a:pt x="1082" y="688"/>
                </a:lnTo>
                <a:lnTo>
                  <a:pt x="1097" y="673"/>
                </a:lnTo>
                <a:lnTo>
                  <a:pt x="1118" y="658"/>
                </a:lnTo>
                <a:lnTo>
                  <a:pt x="1139" y="653"/>
                </a:lnTo>
                <a:lnTo>
                  <a:pt x="1139" y="638"/>
                </a:lnTo>
                <a:lnTo>
                  <a:pt x="1134" y="638"/>
                </a:lnTo>
                <a:lnTo>
                  <a:pt x="1123" y="633"/>
                </a:lnTo>
                <a:lnTo>
                  <a:pt x="1118" y="624"/>
                </a:lnTo>
                <a:lnTo>
                  <a:pt x="1103" y="628"/>
                </a:lnTo>
                <a:lnTo>
                  <a:pt x="1087" y="628"/>
                </a:lnTo>
                <a:lnTo>
                  <a:pt x="1076" y="628"/>
                </a:lnTo>
                <a:lnTo>
                  <a:pt x="1056" y="638"/>
                </a:lnTo>
                <a:lnTo>
                  <a:pt x="1046" y="644"/>
                </a:lnTo>
                <a:lnTo>
                  <a:pt x="1030" y="653"/>
                </a:lnTo>
                <a:lnTo>
                  <a:pt x="1020" y="653"/>
                </a:lnTo>
                <a:lnTo>
                  <a:pt x="999" y="653"/>
                </a:lnTo>
                <a:lnTo>
                  <a:pt x="989" y="648"/>
                </a:lnTo>
                <a:lnTo>
                  <a:pt x="968" y="648"/>
                </a:lnTo>
                <a:lnTo>
                  <a:pt x="952" y="648"/>
                </a:lnTo>
                <a:lnTo>
                  <a:pt x="957" y="638"/>
                </a:lnTo>
                <a:lnTo>
                  <a:pt x="968" y="628"/>
                </a:lnTo>
                <a:lnTo>
                  <a:pt x="957" y="628"/>
                </a:lnTo>
                <a:lnTo>
                  <a:pt x="947" y="633"/>
                </a:lnTo>
                <a:lnTo>
                  <a:pt x="927" y="628"/>
                </a:lnTo>
                <a:lnTo>
                  <a:pt x="927" y="624"/>
                </a:lnTo>
                <a:lnTo>
                  <a:pt x="937" y="619"/>
                </a:lnTo>
                <a:lnTo>
                  <a:pt x="947" y="619"/>
                </a:lnTo>
                <a:lnTo>
                  <a:pt x="963" y="619"/>
                </a:lnTo>
                <a:lnTo>
                  <a:pt x="973" y="615"/>
                </a:lnTo>
                <a:lnTo>
                  <a:pt x="984" y="615"/>
                </a:lnTo>
                <a:lnTo>
                  <a:pt x="994" y="610"/>
                </a:lnTo>
                <a:lnTo>
                  <a:pt x="989" y="604"/>
                </a:lnTo>
                <a:lnTo>
                  <a:pt x="984" y="599"/>
                </a:lnTo>
                <a:lnTo>
                  <a:pt x="979" y="599"/>
                </a:lnTo>
                <a:lnTo>
                  <a:pt x="973" y="599"/>
                </a:lnTo>
                <a:lnTo>
                  <a:pt x="963" y="599"/>
                </a:lnTo>
                <a:lnTo>
                  <a:pt x="957" y="599"/>
                </a:lnTo>
                <a:lnTo>
                  <a:pt x="952" y="595"/>
                </a:lnTo>
                <a:lnTo>
                  <a:pt x="943" y="580"/>
                </a:lnTo>
                <a:lnTo>
                  <a:pt x="937" y="584"/>
                </a:lnTo>
                <a:lnTo>
                  <a:pt x="937" y="590"/>
                </a:lnTo>
                <a:lnTo>
                  <a:pt x="937" y="604"/>
                </a:lnTo>
                <a:lnTo>
                  <a:pt x="932" y="610"/>
                </a:lnTo>
                <a:lnTo>
                  <a:pt x="911" y="615"/>
                </a:lnTo>
                <a:lnTo>
                  <a:pt x="901" y="619"/>
                </a:lnTo>
                <a:lnTo>
                  <a:pt x="880" y="624"/>
                </a:lnTo>
                <a:lnTo>
                  <a:pt x="865" y="633"/>
                </a:lnTo>
                <a:lnTo>
                  <a:pt x="849" y="638"/>
                </a:lnTo>
                <a:lnTo>
                  <a:pt x="844" y="648"/>
                </a:lnTo>
                <a:lnTo>
                  <a:pt x="849" y="653"/>
                </a:lnTo>
                <a:lnTo>
                  <a:pt x="849" y="669"/>
                </a:lnTo>
                <a:lnTo>
                  <a:pt x="844" y="673"/>
                </a:lnTo>
                <a:lnTo>
                  <a:pt x="838" y="683"/>
                </a:lnTo>
                <a:lnTo>
                  <a:pt x="833" y="697"/>
                </a:lnTo>
                <a:lnTo>
                  <a:pt x="828" y="697"/>
                </a:lnTo>
                <a:lnTo>
                  <a:pt x="813" y="683"/>
                </a:lnTo>
                <a:lnTo>
                  <a:pt x="803" y="678"/>
                </a:lnTo>
                <a:lnTo>
                  <a:pt x="803" y="688"/>
                </a:lnTo>
                <a:lnTo>
                  <a:pt x="813" y="693"/>
                </a:lnTo>
                <a:lnTo>
                  <a:pt x="823" y="702"/>
                </a:lnTo>
                <a:lnTo>
                  <a:pt x="833" y="712"/>
                </a:lnTo>
                <a:lnTo>
                  <a:pt x="828" y="717"/>
                </a:lnTo>
                <a:lnTo>
                  <a:pt x="818" y="742"/>
                </a:lnTo>
                <a:lnTo>
                  <a:pt x="803" y="766"/>
                </a:lnTo>
                <a:lnTo>
                  <a:pt x="797" y="776"/>
                </a:lnTo>
                <a:lnTo>
                  <a:pt x="787" y="786"/>
                </a:lnTo>
                <a:lnTo>
                  <a:pt x="782" y="781"/>
                </a:lnTo>
                <a:lnTo>
                  <a:pt x="777" y="771"/>
                </a:lnTo>
                <a:lnTo>
                  <a:pt x="766" y="766"/>
                </a:lnTo>
                <a:lnTo>
                  <a:pt x="766" y="776"/>
                </a:lnTo>
                <a:lnTo>
                  <a:pt x="777" y="791"/>
                </a:lnTo>
                <a:lnTo>
                  <a:pt x="777" y="806"/>
                </a:lnTo>
                <a:lnTo>
                  <a:pt x="792" y="806"/>
                </a:lnTo>
                <a:lnTo>
                  <a:pt x="792" y="815"/>
                </a:lnTo>
                <a:lnTo>
                  <a:pt x="792" y="835"/>
                </a:lnTo>
                <a:lnTo>
                  <a:pt x="777" y="821"/>
                </a:lnTo>
                <a:lnTo>
                  <a:pt x="750" y="811"/>
                </a:lnTo>
                <a:lnTo>
                  <a:pt x="741" y="821"/>
                </a:lnTo>
                <a:lnTo>
                  <a:pt x="725" y="830"/>
                </a:lnTo>
                <a:lnTo>
                  <a:pt x="704" y="848"/>
                </a:lnTo>
                <a:lnTo>
                  <a:pt x="641" y="806"/>
                </a:lnTo>
                <a:lnTo>
                  <a:pt x="692" y="719"/>
                </a:lnTo>
                <a:lnTo>
                  <a:pt x="782" y="688"/>
                </a:lnTo>
                <a:lnTo>
                  <a:pt x="666" y="620"/>
                </a:lnTo>
                <a:lnTo>
                  <a:pt x="626" y="541"/>
                </a:lnTo>
                <a:lnTo>
                  <a:pt x="502" y="521"/>
                </a:lnTo>
                <a:lnTo>
                  <a:pt x="414" y="516"/>
                </a:lnTo>
                <a:lnTo>
                  <a:pt x="409" y="516"/>
                </a:lnTo>
                <a:lnTo>
                  <a:pt x="388" y="526"/>
                </a:lnTo>
                <a:lnTo>
                  <a:pt x="378" y="536"/>
                </a:lnTo>
                <a:lnTo>
                  <a:pt x="373" y="550"/>
                </a:lnTo>
                <a:lnTo>
                  <a:pt x="373" y="560"/>
                </a:lnTo>
                <a:lnTo>
                  <a:pt x="363" y="575"/>
                </a:lnTo>
                <a:lnTo>
                  <a:pt x="352" y="570"/>
                </a:lnTo>
                <a:lnTo>
                  <a:pt x="327" y="580"/>
                </a:lnTo>
                <a:lnTo>
                  <a:pt x="305" y="584"/>
                </a:lnTo>
                <a:lnTo>
                  <a:pt x="295" y="595"/>
                </a:lnTo>
                <a:lnTo>
                  <a:pt x="290" y="599"/>
                </a:lnTo>
                <a:lnTo>
                  <a:pt x="280" y="610"/>
                </a:lnTo>
                <a:lnTo>
                  <a:pt x="264" y="615"/>
                </a:lnTo>
                <a:lnTo>
                  <a:pt x="259" y="610"/>
                </a:lnTo>
                <a:lnTo>
                  <a:pt x="249" y="599"/>
                </a:lnTo>
                <a:lnTo>
                  <a:pt x="239" y="595"/>
                </a:lnTo>
                <a:lnTo>
                  <a:pt x="228" y="595"/>
                </a:lnTo>
                <a:lnTo>
                  <a:pt x="212" y="599"/>
                </a:lnTo>
                <a:lnTo>
                  <a:pt x="202" y="610"/>
                </a:lnTo>
                <a:lnTo>
                  <a:pt x="187" y="610"/>
                </a:lnTo>
                <a:lnTo>
                  <a:pt x="171" y="604"/>
                </a:lnTo>
                <a:lnTo>
                  <a:pt x="155" y="604"/>
                </a:lnTo>
                <a:lnTo>
                  <a:pt x="140" y="610"/>
                </a:lnTo>
                <a:lnTo>
                  <a:pt x="129" y="610"/>
                </a:lnTo>
                <a:lnTo>
                  <a:pt x="120" y="604"/>
                </a:lnTo>
                <a:lnTo>
                  <a:pt x="98" y="599"/>
                </a:lnTo>
                <a:lnTo>
                  <a:pt x="93" y="610"/>
                </a:lnTo>
                <a:lnTo>
                  <a:pt x="86" y="623"/>
                </a:lnTo>
                <a:lnTo>
                  <a:pt x="73" y="610"/>
                </a:lnTo>
                <a:lnTo>
                  <a:pt x="62" y="610"/>
                </a:lnTo>
                <a:lnTo>
                  <a:pt x="46" y="610"/>
                </a:lnTo>
                <a:lnTo>
                  <a:pt x="42" y="599"/>
                </a:lnTo>
                <a:lnTo>
                  <a:pt x="31" y="595"/>
                </a:lnTo>
                <a:lnTo>
                  <a:pt x="21" y="590"/>
                </a:lnTo>
                <a:lnTo>
                  <a:pt x="10" y="580"/>
                </a:lnTo>
                <a:lnTo>
                  <a:pt x="0" y="580"/>
                </a:lnTo>
                <a:lnTo>
                  <a:pt x="0" y="565"/>
                </a:lnTo>
                <a:lnTo>
                  <a:pt x="0" y="555"/>
                </a:lnTo>
                <a:lnTo>
                  <a:pt x="0" y="546"/>
                </a:lnTo>
                <a:lnTo>
                  <a:pt x="5" y="536"/>
                </a:lnTo>
                <a:lnTo>
                  <a:pt x="5" y="521"/>
                </a:lnTo>
                <a:lnTo>
                  <a:pt x="10" y="516"/>
                </a:lnTo>
                <a:lnTo>
                  <a:pt x="16" y="496"/>
                </a:lnTo>
                <a:lnTo>
                  <a:pt x="26" y="486"/>
                </a:lnTo>
                <a:lnTo>
                  <a:pt x="31" y="486"/>
                </a:lnTo>
                <a:lnTo>
                  <a:pt x="46" y="486"/>
                </a:lnTo>
                <a:lnTo>
                  <a:pt x="57" y="486"/>
                </a:lnTo>
                <a:lnTo>
                  <a:pt x="51" y="482"/>
                </a:lnTo>
                <a:lnTo>
                  <a:pt x="43" y="465"/>
                </a:lnTo>
                <a:lnTo>
                  <a:pt x="36" y="452"/>
                </a:lnTo>
                <a:lnTo>
                  <a:pt x="31" y="437"/>
                </a:lnTo>
                <a:lnTo>
                  <a:pt x="21" y="427"/>
                </a:lnTo>
                <a:lnTo>
                  <a:pt x="83" y="310"/>
                </a:lnTo>
                <a:lnTo>
                  <a:pt x="88" y="300"/>
                </a:lnTo>
                <a:lnTo>
                  <a:pt x="109" y="295"/>
                </a:lnTo>
                <a:lnTo>
                  <a:pt x="111" y="283"/>
                </a:lnTo>
                <a:lnTo>
                  <a:pt x="114" y="261"/>
                </a:lnTo>
                <a:lnTo>
                  <a:pt x="109" y="251"/>
                </a:lnTo>
                <a:lnTo>
                  <a:pt x="103" y="242"/>
                </a:lnTo>
                <a:lnTo>
                  <a:pt x="103" y="231"/>
                </a:lnTo>
                <a:lnTo>
                  <a:pt x="88" y="211"/>
                </a:lnTo>
                <a:lnTo>
                  <a:pt x="73" y="193"/>
                </a:lnTo>
                <a:lnTo>
                  <a:pt x="56" y="179"/>
                </a:lnTo>
                <a:lnTo>
                  <a:pt x="51" y="155"/>
                </a:lnTo>
                <a:lnTo>
                  <a:pt x="114" y="133"/>
                </a:lnTo>
                <a:lnTo>
                  <a:pt x="187" y="133"/>
                </a:lnTo>
                <a:lnTo>
                  <a:pt x="352" y="89"/>
                </a:lnTo>
                <a:lnTo>
                  <a:pt x="368" y="94"/>
                </a:lnTo>
                <a:lnTo>
                  <a:pt x="440" y="94"/>
                </a:lnTo>
                <a:lnTo>
                  <a:pt x="554" y="50"/>
                </a:lnTo>
                <a:lnTo>
                  <a:pt x="538" y="31"/>
                </a:lnTo>
                <a:lnTo>
                  <a:pt x="570" y="6"/>
                </a:lnTo>
                <a:lnTo>
                  <a:pt x="652" y="0"/>
                </a:lnTo>
                <a:lnTo>
                  <a:pt x="921" y="35"/>
                </a:lnTo>
                <a:lnTo>
                  <a:pt x="1159" y="35"/>
                </a:lnTo>
                <a:close/>
              </a:path>
            </a:pathLst>
          </a:custGeom>
          <a:solidFill>
            <a:srgbClr val="FFFFFF"/>
          </a:solidFill>
          <a:ln w="7938">
            <a:noFill/>
            <a:prstDash val="solid"/>
            <a:round/>
            <a:headEnd/>
            <a:tailEnd/>
          </a:ln>
        </p:spPr>
        <p:txBody>
          <a:bodyPr/>
          <a:lstStyle/>
          <a:p>
            <a:endParaRPr lang="en-GB"/>
          </a:p>
        </p:txBody>
      </p:sp>
      <p:sp>
        <p:nvSpPr>
          <p:cNvPr id="9278" name="Freeform 61"/>
          <p:cNvSpPr>
            <a:spLocks/>
          </p:cNvSpPr>
          <p:nvPr/>
        </p:nvSpPr>
        <p:spPr bwMode="auto">
          <a:xfrm>
            <a:off x="6099175" y="2678113"/>
            <a:ext cx="303213" cy="138112"/>
          </a:xfrm>
          <a:custGeom>
            <a:avLst/>
            <a:gdLst>
              <a:gd name="T0" fmla="*/ 2147483647 w 201"/>
              <a:gd name="T1" fmla="*/ 0 h 100"/>
              <a:gd name="T2" fmla="*/ 2147483647 w 201"/>
              <a:gd name="T3" fmla="*/ 0 h 100"/>
              <a:gd name="T4" fmla="*/ 2147483647 w 201"/>
              <a:gd name="T5" fmla="*/ 2147483647 h 100"/>
              <a:gd name="T6" fmla="*/ 2147483647 w 201"/>
              <a:gd name="T7" fmla="*/ 2147483647 h 100"/>
              <a:gd name="T8" fmla="*/ 2147483647 w 201"/>
              <a:gd name="T9" fmla="*/ 2147483647 h 100"/>
              <a:gd name="T10" fmla="*/ 2147483647 w 201"/>
              <a:gd name="T11" fmla="*/ 2147483647 h 100"/>
              <a:gd name="T12" fmla="*/ 2147483647 w 201"/>
              <a:gd name="T13" fmla="*/ 2147483647 h 100"/>
              <a:gd name="T14" fmla="*/ 2147483647 w 201"/>
              <a:gd name="T15" fmla="*/ 2147483647 h 100"/>
              <a:gd name="T16" fmla="*/ 2147483647 w 201"/>
              <a:gd name="T17" fmla="*/ 2147483647 h 100"/>
              <a:gd name="T18" fmla="*/ 0 w 201"/>
              <a:gd name="T19" fmla="*/ 2147483647 h 100"/>
              <a:gd name="T20" fmla="*/ 2147483647 w 201"/>
              <a:gd name="T21" fmla="*/ 2147483647 h 100"/>
              <a:gd name="T22" fmla="*/ 2147483647 w 201"/>
              <a:gd name="T23" fmla="*/ 2147483647 h 100"/>
              <a:gd name="T24" fmla="*/ 2147483647 w 201"/>
              <a:gd name="T25" fmla="*/ 2147483647 h 100"/>
              <a:gd name="T26" fmla="*/ 2147483647 w 201"/>
              <a:gd name="T27" fmla="*/ 2147483647 h 100"/>
              <a:gd name="T28" fmla="*/ 2147483647 w 201"/>
              <a:gd name="T29" fmla="*/ 2147483647 h 100"/>
              <a:gd name="T30" fmla="*/ 2147483647 w 201"/>
              <a:gd name="T31" fmla="*/ 2147483647 h 100"/>
              <a:gd name="T32" fmla="*/ 2147483647 w 201"/>
              <a:gd name="T33" fmla="*/ 2147483647 h 100"/>
              <a:gd name="T34" fmla="*/ 2147483647 w 201"/>
              <a:gd name="T35" fmla="*/ 2147483647 h 100"/>
              <a:gd name="T36" fmla="*/ 2147483647 w 201"/>
              <a:gd name="T37" fmla="*/ 2147483647 h 100"/>
              <a:gd name="T38" fmla="*/ 2147483647 w 201"/>
              <a:gd name="T39" fmla="*/ 2147483647 h 100"/>
              <a:gd name="T40" fmla="*/ 2147483647 w 201"/>
              <a:gd name="T41" fmla="*/ 2147483647 h 100"/>
              <a:gd name="T42" fmla="*/ 2147483647 w 201"/>
              <a:gd name="T43" fmla="*/ 0 h 1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1"/>
              <a:gd name="T67" fmla="*/ 0 h 100"/>
              <a:gd name="T68" fmla="*/ 201 w 201"/>
              <a:gd name="T69" fmla="*/ 100 h 1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1" h="100">
                <a:moveTo>
                  <a:pt x="106" y="0"/>
                </a:moveTo>
                <a:lnTo>
                  <a:pt x="103" y="0"/>
                </a:lnTo>
                <a:lnTo>
                  <a:pt x="77" y="18"/>
                </a:lnTo>
                <a:lnTo>
                  <a:pt x="54" y="18"/>
                </a:lnTo>
                <a:lnTo>
                  <a:pt x="27" y="21"/>
                </a:lnTo>
                <a:lnTo>
                  <a:pt x="17" y="34"/>
                </a:lnTo>
                <a:lnTo>
                  <a:pt x="18" y="54"/>
                </a:lnTo>
                <a:lnTo>
                  <a:pt x="10" y="75"/>
                </a:lnTo>
                <a:lnTo>
                  <a:pt x="2" y="79"/>
                </a:lnTo>
                <a:lnTo>
                  <a:pt x="0" y="87"/>
                </a:lnTo>
                <a:lnTo>
                  <a:pt x="5" y="95"/>
                </a:lnTo>
                <a:lnTo>
                  <a:pt x="23" y="100"/>
                </a:lnTo>
                <a:lnTo>
                  <a:pt x="98" y="100"/>
                </a:lnTo>
                <a:lnTo>
                  <a:pt x="147" y="100"/>
                </a:lnTo>
                <a:lnTo>
                  <a:pt x="178" y="92"/>
                </a:lnTo>
                <a:lnTo>
                  <a:pt x="201" y="87"/>
                </a:lnTo>
                <a:lnTo>
                  <a:pt x="201" y="82"/>
                </a:lnTo>
                <a:lnTo>
                  <a:pt x="162" y="59"/>
                </a:lnTo>
                <a:lnTo>
                  <a:pt x="162" y="34"/>
                </a:lnTo>
                <a:lnTo>
                  <a:pt x="160" y="18"/>
                </a:lnTo>
                <a:lnTo>
                  <a:pt x="149" y="10"/>
                </a:lnTo>
                <a:lnTo>
                  <a:pt x="106" y="0"/>
                </a:lnTo>
                <a:close/>
              </a:path>
            </a:pathLst>
          </a:custGeom>
          <a:solidFill>
            <a:srgbClr val="FFFFFF"/>
          </a:solidFill>
          <a:ln w="7938" cap="flat" cmpd="sng">
            <a:noFill/>
            <a:prstDash val="solid"/>
            <a:round/>
            <a:headEnd type="none" w="med" len="med"/>
            <a:tailEnd type="none" w="med" len="med"/>
          </a:ln>
        </p:spPr>
        <p:txBody>
          <a:bodyPr/>
          <a:lstStyle/>
          <a:p>
            <a:endParaRPr lang="en-GB"/>
          </a:p>
        </p:txBody>
      </p:sp>
      <p:sp>
        <p:nvSpPr>
          <p:cNvPr id="9279" name="Freeform 62"/>
          <p:cNvSpPr>
            <a:spLocks/>
          </p:cNvSpPr>
          <p:nvPr/>
        </p:nvSpPr>
        <p:spPr bwMode="auto">
          <a:xfrm>
            <a:off x="5481638" y="4329113"/>
            <a:ext cx="833437" cy="641350"/>
          </a:xfrm>
          <a:custGeom>
            <a:avLst/>
            <a:gdLst>
              <a:gd name="T0" fmla="*/ 2147483647 w 554"/>
              <a:gd name="T1" fmla="*/ 2147483647 h 463"/>
              <a:gd name="T2" fmla="*/ 2147483647 w 554"/>
              <a:gd name="T3" fmla="*/ 2147483647 h 463"/>
              <a:gd name="T4" fmla="*/ 2147483647 w 554"/>
              <a:gd name="T5" fmla="*/ 2147483647 h 463"/>
              <a:gd name="T6" fmla="*/ 2147483647 w 554"/>
              <a:gd name="T7" fmla="*/ 2147483647 h 463"/>
              <a:gd name="T8" fmla="*/ 2147483647 w 554"/>
              <a:gd name="T9" fmla="*/ 2147483647 h 463"/>
              <a:gd name="T10" fmla="*/ 2147483647 w 554"/>
              <a:gd name="T11" fmla="*/ 2147483647 h 463"/>
              <a:gd name="T12" fmla="*/ 2147483647 w 554"/>
              <a:gd name="T13" fmla="*/ 2147483647 h 463"/>
              <a:gd name="T14" fmla="*/ 2147483647 w 554"/>
              <a:gd name="T15" fmla="*/ 2147483647 h 463"/>
              <a:gd name="T16" fmla="*/ 2147483647 w 554"/>
              <a:gd name="T17" fmla="*/ 2147483647 h 463"/>
              <a:gd name="T18" fmla="*/ 2147483647 w 554"/>
              <a:gd name="T19" fmla="*/ 2147483647 h 463"/>
              <a:gd name="T20" fmla="*/ 2147483647 w 554"/>
              <a:gd name="T21" fmla="*/ 2147483647 h 463"/>
              <a:gd name="T22" fmla="*/ 2147483647 w 554"/>
              <a:gd name="T23" fmla="*/ 2147483647 h 463"/>
              <a:gd name="T24" fmla="*/ 2147483647 w 554"/>
              <a:gd name="T25" fmla="*/ 2147483647 h 463"/>
              <a:gd name="T26" fmla="*/ 2147483647 w 554"/>
              <a:gd name="T27" fmla="*/ 2147483647 h 463"/>
              <a:gd name="T28" fmla="*/ 2147483647 w 554"/>
              <a:gd name="T29" fmla="*/ 2147483647 h 463"/>
              <a:gd name="T30" fmla="*/ 2147483647 w 554"/>
              <a:gd name="T31" fmla="*/ 2147483647 h 463"/>
              <a:gd name="T32" fmla="*/ 2147483647 w 554"/>
              <a:gd name="T33" fmla="*/ 2147483647 h 463"/>
              <a:gd name="T34" fmla="*/ 2147483647 w 554"/>
              <a:gd name="T35" fmla="*/ 2147483647 h 463"/>
              <a:gd name="T36" fmla="*/ 2147483647 w 554"/>
              <a:gd name="T37" fmla="*/ 2147483647 h 463"/>
              <a:gd name="T38" fmla="*/ 2147483647 w 554"/>
              <a:gd name="T39" fmla="*/ 2147483647 h 463"/>
              <a:gd name="T40" fmla="*/ 2147483647 w 554"/>
              <a:gd name="T41" fmla="*/ 2147483647 h 463"/>
              <a:gd name="T42" fmla="*/ 2147483647 w 554"/>
              <a:gd name="T43" fmla="*/ 2147483647 h 463"/>
              <a:gd name="T44" fmla="*/ 2147483647 w 554"/>
              <a:gd name="T45" fmla="*/ 2147483647 h 463"/>
              <a:gd name="T46" fmla="*/ 2147483647 w 554"/>
              <a:gd name="T47" fmla="*/ 2147483647 h 463"/>
              <a:gd name="T48" fmla="*/ 2147483647 w 554"/>
              <a:gd name="T49" fmla="*/ 2147483647 h 463"/>
              <a:gd name="T50" fmla="*/ 2147483647 w 554"/>
              <a:gd name="T51" fmla="*/ 2147483647 h 463"/>
              <a:gd name="T52" fmla="*/ 2147483647 w 554"/>
              <a:gd name="T53" fmla="*/ 2147483647 h 463"/>
              <a:gd name="T54" fmla="*/ 2147483647 w 554"/>
              <a:gd name="T55" fmla="*/ 2147483647 h 463"/>
              <a:gd name="T56" fmla="*/ 2147483647 w 554"/>
              <a:gd name="T57" fmla="*/ 2147483647 h 463"/>
              <a:gd name="T58" fmla="*/ 2147483647 w 554"/>
              <a:gd name="T59" fmla="*/ 2147483647 h 463"/>
              <a:gd name="T60" fmla="*/ 2147483647 w 554"/>
              <a:gd name="T61" fmla="*/ 2147483647 h 463"/>
              <a:gd name="T62" fmla="*/ 2147483647 w 554"/>
              <a:gd name="T63" fmla="*/ 2147483647 h 463"/>
              <a:gd name="T64" fmla="*/ 2147483647 w 554"/>
              <a:gd name="T65" fmla="*/ 2147483647 h 463"/>
              <a:gd name="T66" fmla="*/ 2147483647 w 554"/>
              <a:gd name="T67" fmla="*/ 2147483647 h 463"/>
              <a:gd name="T68" fmla="*/ 2147483647 w 554"/>
              <a:gd name="T69" fmla="*/ 2147483647 h 463"/>
              <a:gd name="T70" fmla="*/ 2147483647 w 554"/>
              <a:gd name="T71" fmla="*/ 2147483647 h 463"/>
              <a:gd name="T72" fmla="*/ 2147483647 w 554"/>
              <a:gd name="T73" fmla="*/ 2147483647 h 463"/>
              <a:gd name="T74" fmla="*/ 2147483647 w 554"/>
              <a:gd name="T75" fmla="*/ 2147483647 h 463"/>
              <a:gd name="T76" fmla="*/ 0 w 554"/>
              <a:gd name="T77" fmla="*/ 2147483647 h 463"/>
              <a:gd name="T78" fmla="*/ 2147483647 w 554"/>
              <a:gd name="T79" fmla="*/ 2147483647 h 463"/>
              <a:gd name="T80" fmla="*/ 2147483647 w 554"/>
              <a:gd name="T81" fmla="*/ 2147483647 h 463"/>
              <a:gd name="T82" fmla="*/ 2147483647 w 554"/>
              <a:gd name="T83" fmla="*/ 2147483647 h 463"/>
              <a:gd name="T84" fmla="*/ 2147483647 w 554"/>
              <a:gd name="T85" fmla="*/ 2147483647 h 463"/>
              <a:gd name="T86" fmla="*/ 2147483647 w 554"/>
              <a:gd name="T87" fmla="*/ 2147483647 h 463"/>
              <a:gd name="T88" fmla="*/ 2147483647 w 554"/>
              <a:gd name="T89" fmla="*/ 2147483647 h 463"/>
              <a:gd name="T90" fmla="*/ 2147483647 w 554"/>
              <a:gd name="T91" fmla="*/ 2147483647 h 463"/>
              <a:gd name="T92" fmla="*/ 2147483647 w 554"/>
              <a:gd name="T93" fmla="*/ 0 h 4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4"/>
              <a:gd name="T142" fmla="*/ 0 h 463"/>
              <a:gd name="T143" fmla="*/ 554 w 554"/>
              <a:gd name="T144" fmla="*/ 463 h 4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4" h="463">
                <a:moveTo>
                  <a:pt x="306" y="5"/>
                </a:moveTo>
                <a:lnTo>
                  <a:pt x="316" y="14"/>
                </a:lnTo>
                <a:lnTo>
                  <a:pt x="331" y="25"/>
                </a:lnTo>
                <a:lnTo>
                  <a:pt x="336" y="30"/>
                </a:lnTo>
                <a:lnTo>
                  <a:pt x="347" y="39"/>
                </a:lnTo>
                <a:lnTo>
                  <a:pt x="362" y="44"/>
                </a:lnTo>
                <a:lnTo>
                  <a:pt x="368" y="54"/>
                </a:lnTo>
                <a:lnTo>
                  <a:pt x="383" y="62"/>
                </a:lnTo>
                <a:lnTo>
                  <a:pt x="399" y="68"/>
                </a:lnTo>
                <a:lnTo>
                  <a:pt x="414" y="73"/>
                </a:lnTo>
                <a:lnTo>
                  <a:pt x="435" y="73"/>
                </a:lnTo>
                <a:lnTo>
                  <a:pt x="450" y="73"/>
                </a:lnTo>
                <a:lnTo>
                  <a:pt x="471" y="73"/>
                </a:lnTo>
                <a:lnTo>
                  <a:pt x="486" y="68"/>
                </a:lnTo>
                <a:lnTo>
                  <a:pt x="492" y="59"/>
                </a:lnTo>
                <a:lnTo>
                  <a:pt x="502" y="48"/>
                </a:lnTo>
                <a:lnTo>
                  <a:pt x="526" y="41"/>
                </a:lnTo>
                <a:lnTo>
                  <a:pt x="529" y="80"/>
                </a:lnTo>
                <a:lnTo>
                  <a:pt x="518" y="98"/>
                </a:lnTo>
                <a:lnTo>
                  <a:pt x="523" y="103"/>
                </a:lnTo>
                <a:lnTo>
                  <a:pt x="528" y="113"/>
                </a:lnTo>
                <a:lnTo>
                  <a:pt x="554" y="122"/>
                </a:lnTo>
                <a:lnTo>
                  <a:pt x="554" y="127"/>
                </a:lnTo>
                <a:lnTo>
                  <a:pt x="533" y="127"/>
                </a:lnTo>
                <a:lnTo>
                  <a:pt x="513" y="152"/>
                </a:lnTo>
                <a:lnTo>
                  <a:pt x="513" y="157"/>
                </a:lnTo>
                <a:lnTo>
                  <a:pt x="486" y="147"/>
                </a:lnTo>
                <a:lnTo>
                  <a:pt x="460" y="142"/>
                </a:lnTo>
                <a:lnTo>
                  <a:pt x="435" y="137"/>
                </a:lnTo>
                <a:lnTo>
                  <a:pt x="394" y="132"/>
                </a:lnTo>
                <a:lnTo>
                  <a:pt x="373" y="137"/>
                </a:lnTo>
                <a:lnTo>
                  <a:pt x="362" y="142"/>
                </a:lnTo>
                <a:lnTo>
                  <a:pt x="342" y="142"/>
                </a:lnTo>
                <a:lnTo>
                  <a:pt x="316" y="137"/>
                </a:lnTo>
                <a:lnTo>
                  <a:pt x="290" y="137"/>
                </a:lnTo>
                <a:lnTo>
                  <a:pt x="279" y="142"/>
                </a:lnTo>
                <a:lnTo>
                  <a:pt x="270" y="162"/>
                </a:lnTo>
                <a:lnTo>
                  <a:pt x="249" y="162"/>
                </a:lnTo>
                <a:lnTo>
                  <a:pt x="228" y="157"/>
                </a:lnTo>
                <a:lnTo>
                  <a:pt x="212" y="147"/>
                </a:lnTo>
                <a:lnTo>
                  <a:pt x="218" y="157"/>
                </a:lnTo>
                <a:lnTo>
                  <a:pt x="218" y="162"/>
                </a:lnTo>
                <a:lnTo>
                  <a:pt x="223" y="181"/>
                </a:lnTo>
                <a:lnTo>
                  <a:pt x="228" y="201"/>
                </a:lnTo>
                <a:lnTo>
                  <a:pt x="238" y="231"/>
                </a:lnTo>
                <a:lnTo>
                  <a:pt x="259" y="245"/>
                </a:lnTo>
                <a:lnTo>
                  <a:pt x="259" y="255"/>
                </a:lnTo>
                <a:lnTo>
                  <a:pt x="270" y="270"/>
                </a:lnTo>
                <a:lnTo>
                  <a:pt x="279" y="295"/>
                </a:lnTo>
                <a:lnTo>
                  <a:pt x="295" y="323"/>
                </a:lnTo>
                <a:lnTo>
                  <a:pt x="326" y="333"/>
                </a:lnTo>
                <a:lnTo>
                  <a:pt x="321" y="338"/>
                </a:lnTo>
                <a:lnTo>
                  <a:pt x="347" y="358"/>
                </a:lnTo>
                <a:lnTo>
                  <a:pt x="357" y="378"/>
                </a:lnTo>
                <a:lnTo>
                  <a:pt x="389" y="402"/>
                </a:lnTo>
                <a:lnTo>
                  <a:pt x="414" y="418"/>
                </a:lnTo>
                <a:lnTo>
                  <a:pt x="421" y="427"/>
                </a:lnTo>
                <a:lnTo>
                  <a:pt x="454" y="452"/>
                </a:lnTo>
                <a:lnTo>
                  <a:pt x="457" y="463"/>
                </a:lnTo>
                <a:lnTo>
                  <a:pt x="437" y="457"/>
                </a:lnTo>
                <a:lnTo>
                  <a:pt x="410" y="454"/>
                </a:lnTo>
                <a:lnTo>
                  <a:pt x="385" y="440"/>
                </a:lnTo>
                <a:lnTo>
                  <a:pt x="395" y="442"/>
                </a:lnTo>
                <a:lnTo>
                  <a:pt x="404" y="443"/>
                </a:lnTo>
                <a:lnTo>
                  <a:pt x="419" y="448"/>
                </a:lnTo>
                <a:lnTo>
                  <a:pt x="430" y="446"/>
                </a:lnTo>
                <a:lnTo>
                  <a:pt x="409" y="432"/>
                </a:lnTo>
                <a:lnTo>
                  <a:pt x="383" y="418"/>
                </a:lnTo>
                <a:lnTo>
                  <a:pt x="362" y="402"/>
                </a:lnTo>
                <a:lnTo>
                  <a:pt x="342" y="392"/>
                </a:lnTo>
                <a:lnTo>
                  <a:pt x="326" y="392"/>
                </a:lnTo>
                <a:lnTo>
                  <a:pt x="311" y="383"/>
                </a:lnTo>
                <a:lnTo>
                  <a:pt x="301" y="392"/>
                </a:lnTo>
                <a:lnTo>
                  <a:pt x="290" y="397"/>
                </a:lnTo>
                <a:lnTo>
                  <a:pt x="279" y="392"/>
                </a:lnTo>
                <a:lnTo>
                  <a:pt x="270" y="392"/>
                </a:lnTo>
                <a:lnTo>
                  <a:pt x="264" y="383"/>
                </a:lnTo>
                <a:lnTo>
                  <a:pt x="259" y="373"/>
                </a:lnTo>
                <a:lnTo>
                  <a:pt x="249" y="368"/>
                </a:lnTo>
                <a:lnTo>
                  <a:pt x="243" y="364"/>
                </a:lnTo>
                <a:lnTo>
                  <a:pt x="233" y="358"/>
                </a:lnTo>
                <a:lnTo>
                  <a:pt x="223" y="353"/>
                </a:lnTo>
                <a:lnTo>
                  <a:pt x="212" y="343"/>
                </a:lnTo>
                <a:lnTo>
                  <a:pt x="202" y="333"/>
                </a:lnTo>
                <a:lnTo>
                  <a:pt x="192" y="329"/>
                </a:lnTo>
                <a:lnTo>
                  <a:pt x="182" y="314"/>
                </a:lnTo>
                <a:lnTo>
                  <a:pt x="176" y="305"/>
                </a:lnTo>
                <a:lnTo>
                  <a:pt x="187" y="295"/>
                </a:lnTo>
                <a:lnTo>
                  <a:pt x="192" y="290"/>
                </a:lnTo>
                <a:lnTo>
                  <a:pt x="207" y="299"/>
                </a:lnTo>
                <a:lnTo>
                  <a:pt x="202" y="290"/>
                </a:lnTo>
                <a:lnTo>
                  <a:pt x="187" y="280"/>
                </a:lnTo>
                <a:lnTo>
                  <a:pt x="171" y="275"/>
                </a:lnTo>
                <a:lnTo>
                  <a:pt x="160" y="270"/>
                </a:lnTo>
                <a:lnTo>
                  <a:pt x="150" y="255"/>
                </a:lnTo>
                <a:lnTo>
                  <a:pt x="146" y="245"/>
                </a:lnTo>
                <a:lnTo>
                  <a:pt x="141" y="236"/>
                </a:lnTo>
                <a:lnTo>
                  <a:pt x="141" y="226"/>
                </a:lnTo>
                <a:lnTo>
                  <a:pt x="141" y="206"/>
                </a:lnTo>
                <a:lnTo>
                  <a:pt x="130" y="196"/>
                </a:lnTo>
                <a:lnTo>
                  <a:pt x="119" y="186"/>
                </a:lnTo>
                <a:lnTo>
                  <a:pt x="109" y="177"/>
                </a:lnTo>
                <a:lnTo>
                  <a:pt x="104" y="172"/>
                </a:lnTo>
                <a:lnTo>
                  <a:pt x="99" y="167"/>
                </a:lnTo>
                <a:lnTo>
                  <a:pt x="83" y="172"/>
                </a:lnTo>
                <a:lnTo>
                  <a:pt x="78" y="186"/>
                </a:lnTo>
                <a:lnTo>
                  <a:pt x="72" y="201"/>
                </a:lnTo>
                <a:lnTo>
                  <a:pt x="63" y="211"/>
                </a:lnTo>
                <a:lnTo>
                  <a:pt x="57" y="216"/>
                </a:lnTo>
                <a:lnTo>
                  <a:pt x="52" y="231"/>
                </a:lnTo>
                <a:lnTo>
                  <a:pt x="47" y="245"/>
                </a:lnTo>
                <a:lnTo>
                  <a:pt x="42" y="236"/>
                </a:lnTo>
                <a:lnTo>
                  <a:pt x="31" y="221"/>
                </a:lnTo>
                <a:lnTo>
                  <a:pt x="21" y="201"/>
                </a:lnTo>
                <a:lnTo>
                  <a:pt x="11" y="177"/>
                </a:lnTo>
                <a:lnTo>
                  <a:pt x="5" y="167"/>
                </a:lnTo>
                <a:lnTo>
                  <a:pt x="0" y="157"/>
                </a:lnTo>
                <a:lnTo>
                  <a:pt x="5" y="142"/>
                </a:lnTo>
                <a:lnTo>
                  <a:pt x="16" y="142"/>
                </a:lnTo>
                <a:lnTo>
                  <a:pt x="26" y="132"/>
                </a:lnTo>
                <a:lnTo>
                  <a:pt x="36" y="132"/>
                </a:lnTo>
                <a:lnTo>
                  <a:pt x="42" y="132"/>
                </a:lnTo>
                <a:lnTo>
                  <a:pt x="57" y="122"/>
                </a:lnTo>
                <a:lnTo>
                  <a:pt x="78" y="118"/>
                </a:lnTo>
                <a:lnTo>
                  <a:pt x="83" y="118"/>
                </a:lnTo>
                <a:lnTo>
                  <a:pt x="109" y="103"/>
                </a:lnTo>
                <a:lnTo>
                  <a:pt x="130" y="113"/>
                </a:lnTo>
                <a:lnTo>
                  <a:pt x="130" y="108"/>
                </a:lnTo>
                <a:lnTo>
                  <a:pt x="146" y="113"/>
                </a:lnTo>
                <a:lnTo>
                  <a:pt x="155" y="103"/>
                </a:lnTo>
                <a:lnTo>
                  <a:pt x="155" y="94"/>
                </a:lnTo>
                <a:lnTo>
                  <a:pt x="155" y="84"/>
                </a:lnTo>
                <a:lnTo>
                  <a:pt x="187" y="73"/>
                </a:lnTo>
                <a:lnTo>
                  <a:pt x="192" y="68"/>
                </a:lnTo>
                <a:lnTo>
                  <a:pt x="191" y="41"/>
                </a:lnTo>
                <a:lnTo>
                  <a:pt x="202" y="34"/>
                </a:lnTo>
                <a:lnTo>
                  <a:pt x="207" y="34"/>
                </a:lnTo>
                <a:lnTo>
                  <a:pt x="243" y="20"/>
                </a:lnTo>
                <a:lnTo>
                  <a:pt x="249" y="14"/>
                </a:lnTo>
                <a:lnTo>
                  <a:pt x="249" y="5"/>
                </a:lnTo>
                <a:lnTo>
                  <a:pt x="270" y="0"/>
                </a:lnTo>
                <a:lnTo>
                  <a:pt x="284" y="5"/>
                </a:lnTo>
                <a:lnTo>
                  <a:pt x="306" y="5"/>
                </a:lnTo>
                <a:close/>
              </a:path>
            </a:pathLst>
          </a:custGeom>
          <a:solidFill>
            <a:srgbClr val="3D6BEB"/>
          </a:solidFill>
          <a:ln w="8001">
            <a:solidFill>
              <a:schemeClr val="bg1"/>
            </a:solidFill>
            <a:prstDash val="solid"/>
            <a:round/>
            <a:headEnd/>
            <a:tailEnd/>
          </a:ln>
        </p:spPr>
        <p:txBody>
          <a:bodyPr/>
          <a:lstStyle/>
          <a:p>
            <a:endParaRPr lang="en-GB"/>
          </a:p>
        </p:txBody>
      </p:sp>
      <p:sp>
        <p:nvSpPr>
          <p:cNvPr id="9280" name="Freeform 63"/>
          <p:cNvSpPr>
            <a:spLocks/>
          </p:cNvSpPr>
          <p:nvPr/>
        </p:nvSpPr>
        <p:spPr bwMode="auto">
          <a:xfrm>
            <a:off x="6191250" y="4975225"/>
            <a:ext cx="119063" cy="65088"/>
          </a:xfrm>
          <a:custGeom>
            <a:avLst/>
            <a:gdLst>
              <a:gd name="T0" fmla="*/ 2147483647 w 79"/>
              <a:gd name="T1" fmla="*/ 2147483647 h 46"/>
              <a:gd name="T2" fmla="*/ 2147483647 w 79"/>
              <a:gd name="T3" fmla="*/ 2147483647 h 46"/>
              <a:gd name="T4" fmla="*/ 2147483647 w 79"/>
              <a:gd name="T5" fmla="*/ 2147483647 h 46"/>
              <a:gd name="T6" fmla="*/ 2147483647 w 79"/>
              <a:gd name="T7" fmla="*/ 0 h 46"/>
              <a:gd name="T8" fmla="*/ 2147483647 w 79"/>
              <a:gd name="T9" fmla="*/ 2147483647 h 46"/>
              <a:gd name="T10" fmla="*/ 2147483647 w 79"/>
              <a:gd name="T11" fmla="*/ 2147483647 h 46"/>
              <a:gd name="T12" fmla="*/ 2147483647 w 79"/>
              <a:gd name="T13" fmla="*/ 2147483647 h 46"/>
              <a:gd name="T14" fmla="*/ 2147483647 w 79"/>
              <a:gd name="T15" fmla="*/ 2147483647 h 46"/>
              <a:gd name="T16" fmla="*/ 2147483647 w 79"/>
              <a:gd name="T17" fmla="*/ 2147483647 h 46"/>
              <a:gd name="T18" fmla="*/ 2147483647 w 79"/>
              <a:gd name="T19" fmla="*/ 2147483647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46"/>
              <a:gd name="T32" fmla="*/ 79 w 79"/>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46">
                <a:moveTo>
                  <a:pt x="79" y="30"/>
                </a:moveTo>
                <a:cubicBezTo>
                  <a:pt x="77" y="26"/>
                  <a:pt x="67" y="24"/>
                  <a:pt x="61" y="21"/>
                </a:cubicBezTo>
                <a:cubicBezTo>
                  <a:pt x="55" y="18"/>
                  <a:pt x="48" y="12"/>
                  <a:pt x="40" y="9"/>
                </a:cubicBezTo>
                <a:cubicBezTo>
                  <a:pt x="32" y="6"/>
                  <a:pt x="16" y="0"/>
                  <a:pt x="10" y="0"/>
                </a:cubicBezTo>
                <a:cubicBezTo>
                  <a:pt x="4" y="0"/>
                  <a:pt x="0" y="4"/>
                  <a:pt x="1" y="6"/>
                </a:cubicBezTo>
                <a:cubicBezTo>
                  <a:pt x="2" y="8"/>
                  <a:pt x="8" y="10"/>
                  <a:pt x="14" y="12"/>
                </a:cubicBezTo>
                <a:cubicBezTo>
                  <a:pt x="20" y="14"/>
                  <a:pt x="29" y="14"/>
                  <a:pt x="37" y="18"/>
                </a:cubicBezTo>
                <a:cubicBezTo>
                  <a:pt x="45" y="22"/>
                  <a:pt x="55" y="30"/>
                  <a:pt x="62" y="34"/>
                </a:cubicBezTo>
                <a:cubicBezTo>
                  <a:pt x="69" y="38"/>
                  <a:pt x="73" y="46"/>
                  <a:pt x="76" y="45"/>
                </a:cubicBezTo>
                <a:cubicBezTo>
                  <a:pt x="79" y="44"/>
                  <a:pt x="79" y="33"/>
                  <a:pt x="79" y="30"/>
                </a:cubicBezTo>
                <a:close/>
              </a:path>
            </a:pathLst>
          </a:custGeom>
          <a:solidFill>
            <a:schemeClr val="bg1"/>
          </a:solidFill>
          <a:ln w="7938" cap="flat" cmpd="sng">
            <a:noFill/>
            <a:prstDash val="solid"/>
            <a:round/>
            <a:headEnd type="none" w="med" len="med"/>
            <a:tailEnd type="none" w="med" len="med"/>
          </a:ln>
        </p:spPr>
        <p:txBody>
          <a:bodyPr/>
          <a:lstStyle/>
          <a:p>
            <a:endParaRPr lang="en-GB"/>
          </a:p>
        </p:txBody>
      </p:sp>
      <p:sp>
        <p:nvSpPr>
          <p:cNvPr id="9281" name="Freeform 64"/>
          <p:cNvSpPr>
            <a:spLocks/>
          </p:cNvSpPr>
          <p:nvPr/>
        </p:nvSpPr>
        <p:spPr bwMode="auto">
          <a:xfrm>
            <a:off x="7607300" y="4919663"/>
            <a:ext cx="779463" cy="946150"/>
          </a:xfrm>
          <a:custGeom>
            <a:avLst/>
            <a:gdLst>
              <a:gd name="T0" fmla="*/ 2147483647 w 518"/>
              <a:gd name="T1" fmla="*/ 2147483647 h 681"/>
              <a:gd name="T2" fmla="*/ 2147483647 w 518"/>
              <a:gd name="T3" fmla="*/ 2147483647 h 681"/>
              <a:gd name="T4" fmla="*/ 2147483647 w 518"/>
              <a:gd name="T5" fmla="*/ 2147483647 h 681"/>
              <a:gd name="T6" fmla="*/ 2147483647 w 518"/>
              <a:gd name="T7" fmla="*/ 2147483647 h 681"/>
              <a:gd name="T8" fmla="*/ 2147483647 w 518"/>
              <a:gd name="T9" fmla="*/ 2147483647 h 681"/>
              <a:gd name="T10" fmla="*/ 2147483647 w 518"/>
              <a:gd name="T11" fmla="*/ 2147483647 h 681"/>
              <a:gd name="T12" fmla="*/ 2147483647 w 518"/>
              <a:gd name="T13" fmla="*/ 2147483647 h 681"/>
              <a:gd name="T14" fmla="*/ 2147483647 w 518"/>
              <a:gd name="T15" fmla="*/ 2147483647 h 681"/>
              <a:gd name="T16" fmla="*/ 2147483647 w 518"/>
              <a:gd name="T17" fmla="*/ 2147483647 h 681"/>
              <a:gd name="T18" fmla="*/ 2147483647 w 518"/>
              <a:gd name="T19" fmla="*/ 2147483647 h 681"/>
              <a:gd name="T20" fmla="*/ 2147483647 w 518"/>
              <a:gd name="T21" fmla="*/ 2147483647 h 681"/>
              <a:gd name="T22" fmla="*/ 2147483647 w 518"/>
              <a:gd name="T23" fmla="*/ 2147483647 h 681"/>
              <a:gd name="T24" fmla="*/ 2147483647 w 518"/>
              <a:gd name="T25" fmla="*/ 2147483647 h 681"/>
              <a:gd name="T26" fmla="*/ 2147483647 w 518"/>
              <a:gd name="T27" fmla="*/ 2147483647 h 681"/>
              <a:gd name="T28" fmla="*/ 2147483647 w 518"/>
              <a:gd name="T29" fmla="*/ 2147483647 h 681"/>
              <a:gd name="T30" fmla="*/ 2147483647 w 518"/>
              <a:gd name="T31" fmla="*/ 2147483647 h 681"/>
              <a:gd name="T32" fmla="*/ 2147483647 w 518"/>
              <a:gd name="T33" fmla="*/ 2147483647 h 681"/>
              <a:gd name="T34" fmla="*/ 2147483647 w 518"/>
              <a:gd name="T35" fmla="*/ 2147483647 h 681"/>
              <a:gd name="T36" fmla="*/ 2147483647 w 518"/>
              <a:gd name="T37" fmla="*/ 2147483647 h 681"/>
              <a:gd name="T38" fmla="*/ 2147483647 w 518"/>
              <a:gd name="T39" fmla="*/ 2147483647 h 681"/>
              <a:gd name="T40" fmla="*/ 2147483647 w 518"/>
              <a:gd name="T41" fmla="*/ 2147483647 h 681"/>
              <a:gd name="T42" fmla="*/ 2147483647 w 518"/>
              <a:gd name="T43" fmla="*/ 2147483647 h 681"/>
              <a:gd name="T44" fmla="*/ 2147483647 w 518"/>
              <a:gd name="T45" fmla="*/ 2147483647 h 681"/>
              <a:gd name="T46" fmla="*/ 2147483647 w 518"/>
              <a:gd name="T47" fmla="*/ 2147483647 h 681"/>
              <a:gd name="T48" fmla="*/ 2147483647 w 518"/>
              <a:gd name="T49" fmla="*/ 2147483647 h 681"/>
              <a:gd name="T50" fmla="*/ 2147483647 w 518"/>
              <a:gd name="T51" fmla="*/ 2147483647 h 681"/>
              <a:gd name="T52" fmla="*/ 2147483647 w 518"/>
              <a:gd name="T53" fmla="*/ 2147483647 h 681"/>
              <a:gd name="T54" fmla="*/ 2147483647 w 518"/>
              <a:gd name="T55" fmla="*/ 2147483647 h 681"/>
              <a:gd name="T56" fmla="*/ 2147483647 w 518"/>
              <a:gd name="T57" fmla="*/ 2147483647 h 681"/>
              <a:gd name="T58" fmla="*/ 2147483647 w 518"/>
              <a:gd name="T59" fmla="*/ 2147483647 h 681"/>
              <a:gd name="T60" fmla="*/ 2147483647 w 518"/>
              <a:gd name="T61" fmla="*/ 2147483647 h 681"/>
              <a:gd name="T62" fmla="*/ 2147483647 w 518"/>
              <a:gd name="T63" fmla="*/ 2147483647 h 681"/>
              <a:gd name="T64" fmla="*/ 2147483647 w 518"/>
              <a:gd name="T65" fmla="*/ 2147483647 h 681"/>
              <a:gd name="T66" fmla="*/ 2147483647 w 518"/>
              <a:gd name="T67" fmla="*/ 2147483647 h 681"/>
              <a:gd name="T68" fmla="*/ 2147483647 w 518"/>
              <a:gd name="T69" fmla="*/ 2147483647 h 681"/>
              <a:gd name="T70" fmla="*/ 2147483647 w 518"/>
              <a:gd name="T71" fmla="*/ 2147483647 h 681"/>
              <a:gd name="T72" fmla="*/ 2147483647 w 518"/>
              <a:gd name="T73" fmla="*/ 2147483647 h 681"/>
              <a:gd name="T74" fmla="*/ 2147483647 w 518"/>
              <a:gd name="T75" fmla="*/ 2147483647 h 681"/>
              <a:gd name="T76" fmla="*/ 2147483647 w 518"/>
              <a:gd name="T77" fmla="*/ 2147483647 h 681"/>
              <a:gd name="T78" fmla="*/ 2147483647 w 518"/>
              <a:gd name="T79" fmla="*/ 2147483647 h 681"/>
              <a:gd name="T80" fmla="*/ 2147483647 w 518"/>
              <a:gd name="T81" fmla="*/ 2147483647 h 681"/>
              <a:gd name="T82" fmla="*/ 2147483647 w 518"/>
              <a:gd name="T83" fmla="*/ 2147483647 h 681"/>
              <a:gd name="T84" fmla="*/ 2147483647 w 518"/>
              <a:gd name="T85" fmla="*/ 2147483647 h 681"/>
              <a:gd name="T86" fmla="*/ 2147483647 w 518"/>
              <a:gd name="T87" fmla="*/ 2147483647 h 681"/>
              <a:gd name="T88" fmla="*/ 2147483647 w 518"/>
              <a:gd name="T89" fmla="*/ 0 h 6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8"/>
              <a:gd name="T136" fmla="*/ 0 h 681"/>
              <a:gd name="T137" fmla="*/ 518 w 518"/>
              <a:gd name="T138" fmla="*/ 681 h 6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8" h="681">
                <a:moveTo>
                  <a:pt x="518" y="0"/>
                </a:moveTo>
                <a:lnTo>
                  <a:pt x="518" y="573"/>
                </a:lnTo>
                <a:lnTo>
                  <a:pt x="491" y="580"/>
                </a:lnTo>
                <a:lnTo>
                  <a:pt x="474" y="574"/>
                </a:lnTo>
                <a:lnTo>
                  <a:pt x="459" y="574"/>
                </a:lnTo>
                <a:lnTo>
                  <a:pt x="443" y="573"/>
                </a:lnTo>
                <a:lnTo>
                  <a:pt x="440" y="585"/>
                </a:lnTo>
                <a:lnTo>
                  <a:pt x="423" y="588"/>
                </a:lnTo>
                <a:lnTo>
                  <a:pt x="419" y="609"/>
                </a:lnTo>
                <a:lnTo>
                  <a:pt x="414" y="625"/>
                </a:lnTo>
                <a:lnTo>
                  <a:pt x="398" y="634"/>
                </a:lnTo>
                <a:lnTo>
                  <a:pt x="380" y="640"/>
                </a:lnTo>
                <a:lnTo>
                  <a:pt x="362" y="651"/>
                </a:lnTo>
                <a:lnTo>
                  <a:pt x="345" y="660"/>
                </a:lnTo>
                <a:lnTo>
                  <a:pt x="327" y="669"/>
                </a:lnTo>
                <a:lnTo>
                  <a:pt x="315" y="675"/>
                </a:lnTo>
                <a:lnTo>
                  <a:pt x="302" y="681"/>
                </a:lnTo>
                <a:lnTo>
                  <a:pt x="281" y="679"/>
                </a:lnTo>
                <a:lnTo>
                  <a:pt x="285" y="667"/>
                </a:lnTo>
                <a:lnTo>
                  <a:pt x="305" y="658"/>
                </a:lnTo>
                <a:lnTo>
                  <a:pt x="329" y="645"/>
                </a:lnTo>
                <a:lnTo>
                  <a:pt x="347" y="633"/>
                </a:lnTo>
                <a:lnTo>
                  <a:pt x="318" y="636"/>
                </a:lnTo>
                <a:lnTo>
                  <a:pt x="297" y="640"/>
                </a:lnTo>
                <a:lnTo>
                  <a:pt x="276" y="634"/>
                </a:lnTo>
                <a:lnTo>
                  <a:pt x="260" y="619"/>
                </a:lnTo>
                <a:lnTo>
                  <a:pt x="243" y="612"/>
                </a:lnTo>
                <a:lnTo>
                  <a:pt x="227" y="604"/>
                </a:lnTo>
                <a:lnTo>
                  <a:pt x="216" y="598"/>
                </a:lnTo>
                <a:lnTo>
                  <a:pt x="204" y="613"/>
                </a:lnTo>
                <a:lnTo>
                  <a:pt x="192" y="627"/>
                </a:lnTo>
                <a:lnTo>
                  <a:pt x="182" y="619"/>
                </a:lnTo>
                <a:lnTo>
                  <a:pt x="176" y="612"/>
                </a:lnTo>
                <a:lnTo>
                  <a:pt x="180" y="595"/>
                </a:lnTo>
                <a:lnTo>
                  <a:pt x="192" y="580"/>
                </a:lnTo>
                <a:lnTo>
                  <a:pt x="180" y="568"/>
                </a:lnTo>
                <a:lnTo>
                  <a:pt x="161" y="577"/>
                </a:lnTo>
                <a:lnTo>
                  <a:pt x="137" y="582"/>
                </a:lnTo>
                <a:lnTo>
                  <a:pt x="123" y="577"/>
                </a:lnTo>
                <a:lnTo>
                  <a:pt x="119" y="567"/>
                </a:lnTo>
                <a:lnTo>
                  <a:pt x="123" y="561"/>
                </a:lnTo>
                <a:lnTo>
                  <a:pt x="135" y="544"/>
                </a:lnTo>
                <a:lnTo>
                  <a:pt x="128" y="532"/>
                </a:lnTo>
                <a:lnTo>
                  <a:pt x="114" y="531"/>
                </a:lnTo>
                <a:lnTo>
                  <a:pt x="96" y="534"/>
                </a:lnTo>
                <a:lnTo>
                  <a:pt x="89" y="526"/>
                </a:lnTo>
                <a:lnTo>
                  <a:pt x="87" y="516"/>
                </a:lnTo>
                <a:lnTo>
                  <a:pt x="95" y="505"/>
                </a:lnTo>
                <a:lnTo>
                  <a:pt x="111" y="486"/>
                </a:lnTo>
                <a:lnTo>
                  <a:pt x="108" y="475"/>
                </a:lnTo>
                <a:lnTo>
                  <a:pt x="98" y="463"/>
                </a:lnTo>
                <a:lnTo>
                  <a:pt x="87" y="463"/>
                </a:lnTo>
                <a:lnTo>
                  <a:pt x="77" y="468"/>
                </a:lnTo>
                <a:lnTo>
                  <a:pt x="62" y="468"/>
                </a:lnTo>
                <a:lnTo>
                  <a:pt x="51" y="471"/>
                </a:lnTo>
                <a:lnTo>
                  <a:pt x="42" y="462"/>
                </a:lnTo>
                <a:lnTo>
                  <a:pt x="33" y="457"/>
                </a:lnTo>
                <a:lnTo>
                  <a:pt x="29" y="444"/>
                </a:lnTo>
                <a:lnTo>
                  <a:pt x="33" y="433"/>
                </a:lnTo>
                <a:lnTo>
                  <a:pt x="33" y="420"/>
                </a:lnTo>
                <a:lnTo>
                  <a:pt x="33" y="408"/>
                </a:lnTo>
                <a:lnTo>
                  <a:pt x="47" y="409"/>
                </a:lnTo>
                <a:lnTo>
                  <a:pt x="51" y="418"/>
                </a:lnTo>
                <a:lnTo>
                  <a:pt x="62" y="420"/>
                </a:lnTo>
                <a:lnTo>
                  <a:pt x="77" y="420"/>
                </a:lnTo>
                <a:lnTo>
                  <a:pt x="69" y="408"/>
                </a:lnTo>
                <a:lnTo>
                  <a:pt x="71" y="387"/>
                </a:lnTo>
                <a:lnTo>
                  <a:pt x="80" y="373"/>
                </a:lnTo>
                <a:lnTo>
                  <a:pt x="75" y="360"/>
                </a:lnTo>
                <a:lnTo>
                  <a:pt x="63" y="357"/>
                </a:lnTo>
                <a:lnTo>
                  <a:pt x="53" y="363"/>
                </a:lnTo>
                <a:lnTo>
                  <a:pt x="51" y="349"/>
                </a:lnTo>
                <a:lnTo>
                  <a:pt x="48" y="331"/>
                </a:lnTo>
                <a:lnTo>
                  <a:pt x="57" y="321"/>
                </a:lnTo>
                <a:lnTo>
                  <a:pt x="60" y="309"/>
                </a:lnTo>
                <a:lnTo>
                  <a:pt x="66" y="292"/>
                </a:lnTo>
                <a:lnTo>
                  <a:pt x="53" y="285"/>
                </a:lnTo>
                <a:lnTo>
                  <a:pt x="42" y="291"/>
                </a:lnTo>
                <a:lnTo>
                  <a:pt x="30" y="294"/>
                </a:lnTo>
                <a:lnTo>
                  <a:pt x="18" y="288"/>
                </a:lnTo>
                <a:lnTo>
                  <a:pt x="11" y="270"/>
                </a:lnTo>
                <a:lnTo>
                  <a:pt x="0" y="253"/>
                </a:lnTo>
                <a:lnTo>
                  <a:pt x="6" y="235"/>
                </a:lnTo>
                <a:lnTo>
                  <a:pt x="17" y="220"/>
                </a:lnTo>
                <a:lnTo>
                  <a:pt x="26" y="207"/>
                </a:lnTo>
                <a:lnTo>
                  <a:pt x="41" y="190"/>
                </a:lnTo>
                <a:lnTo>
                  <a:pt x="57" y="187"/>
                </a:lnTo>
                <a:lnTo>
                  <a:pt x="75" y="190"/>
                </a:lnTo>
                <a:lnTo>
                  <a:pt x="83" y="180"/>
                </a:lnTo>
                <a:lnTo>
                  <a:pt x="92" y="174"/>
                </a:lnTo>
                <a:lnTo>
                  <a:pt x="102" y="178"/>
                </a:lnTo>
                <a:lnTo>
                  <a:pt x="102" y="187"/>
                </a:lnTo>
                <a:lnTo>
                  <a:pt x="119" y="187"/>
                </a:lnTo>
                <a:lnTo>
                  <a:pt x="135" y="187"/>
                </a:lnTo>
                <a:lnTo>
                  <a:pt x="150" y="181"/>
                </a:lnTo>
                <a:lnTo>
                  <a:pt x="141" y="172"/>
                </a:lnTo>
                <a:lnTo>
                  <a:pt x="140" y="157"/>
                </a:lnTo>
                <a:lnTo>
                  <a:pt x="155" y="150"/>
                </a:lnTo>
                <a:lnTo>
                  <a:pt x="176" y="154"/>
                </a:lnTo>
                <a:lnTo>
                  <a:pt x="173" y="172"/>
                </a:lnTo>
                <a:lnTo>
                  <a:pt x="197" y="175"/>
                </a:lnTo>
                <a:lnTo>
                  <a:pt x="222" y="174"/>
                </a:lnTo>
                <a:lnTo>
                  <a:pt x="245" y="156"/>
                </a:lnTo>
                <a:lnTo>
                  <a:pt x="251" y="148"/>
                </a:lnTo>
                <a:lnTo>
                  <a:pt x="267" y="153"/>
                </a:lnTo>
                <a:lnTo>
                  <a:pt x="285" y="142"/>
                </a:lnTo>
                <a:lnTo>
                  <a:pt x="290" y="133"/>
                </a:lnTo>
                <a:lnTo>
                  <a:pt x="281" y="124"/>
                </a:lnTo>
                <a:lnTo>
                  <a:pt x="270" y="115"/>
                </a:lnTo>
                <a:lnTo>
                  <a:pt x="249" y="120"/>
                </a:lnTo>
                <a:lnTo>
                  <a:pt x="248" y="103"/>
                </a:lnTo>
                <a:lnTo>
                  <a:pt x="264" y="103"/>
                </a:lnTo>
                <a:lnTo>
                  <a:pt x="287" y="105"/>
                </a:lnTo>
                <a:lnTo>
                  <a:pt x="299" y="100"/>
                </a:lnTo>
                <a:lnTo>
                  <a:pt x="311" y="85"/>
                </a:lnTo>
                <a:lnTo>
                  <a:pt x="294" y="85"/>
                </a:lnTo>
                <a:lnTo>
                  <a:pt x="275" y="82"/>
                </a:lnTo>
                <a:lnTo>
                  <a:pt x="252" y="73"/>
                </a:lnTo>
                <a:lnTo>
                  <a:pt x="243" y="66"/>
                </a:lnTo>
                <a:lnTo>
                  <a:pt x="243" y="49"/>
                </a:lnTo>
                <a:lnTo>
                  <a:pt x="248" y="33"/>
                </a:lnTo>
                <a:lnTo>
                  <a:pt x="254" y="28"/>
                </a:lnTo>
                <a:lnTo>
                  <a:pt x="276" y="37"/>
                </a:lnTo>
                <a:lnTo>
                  <a:pt x="300" y="42"/>
                </a:lnTo>
                <a:lnTo>
                  <a:pt x="326" y="45"/>
                </a:lnTo>
                <a:lnTo>
                  <a:pt x="344" y="52"/>
                </a:lnTo>
                <a:lnTo>
                  <a:pt x="383" y="48"/>
                </a:lnTo>
                <a:lnTo>
                  <a:pt x="423" y="49"/>
                </a:lnTo>
                <a:lnTo>
                  <a:pt x="435" y="40"/>
                </a:lnTo>
                <a:lnTo>
                  <a:pt x="456" y="37"/>
                </a:lnTo>
                <a:lnTo>
                  <a:pt x="474" y="37"/>
                </a:lnTo>
                <a:lnTo>
                  <a:pt x="486" y="30"/>
                </a:lnTo>
                <a:lnTo>
                  <a:pt x="497" y="16"/>
                </a:lnTo>
                <a:lnTo>
                  <a:pt x="507" y="9"/>
                </a:lnTo>
                <a:lnTo>
                  <a:pt x="518" y="0"/>
                </a:lnTo>
                <a:close/>
              </a:path>
            </a:pathLst>
          </a:custGeom>
          <a:solidFill>
            <a:srgbClr val="FFFFFF"/>
          </a:solidFill>
          <a:ln w="7938" cap="flat" cmpd="sng">
            <a:noFill/>
            <a:prstDash val="solid"/>
            <a:round/>
            <a:headEnd type="none" w="med" len="med"/>
            <a:tailEnd type="none" w="med" len="med"/>
          </a:ln>
        </p:spPr>
        <p:txBody>
          <a:bodyPr/>
          <a:lstStyle/>
          <a:p>
            <a:endParaRPr lang="en-GB"/>
          </a:p>
        </p:txBody>
      </p:sp>
      <p:sp>
        <p:nvSpPr>
          <p:cNvPr id="9282" name="Text Box 65"/>
          <p:cNvSpPr txBox="1">
            <a:spLocks noChangeArrowheads="1"/>
          </p:cNvSpPr>
          <p:nvPr/>
        </p:nvSpPr>
        <p:spPr bwMode="auto">
          <a:xfrm>
            <a:off x="3756025" y="4146550"/>
            <a:ext cx="387350" cy="169863"/>
          </a:xfrm>
          <a:prstGeom prst="rect">
            <a:avLst/>
          </a:prstGeom>
          <a:noFill/>
          <a:ln w="12700">
            <a:noFill/>
            <a:miter lim="800000"/>
            <a:headEnd/>
            <a:tailEnd/>
          </a:ln>
        </p:spPr>
        <p:txBody>
          <a:bodyPr lIns="90000" rIns="90000" anchor="ctr">
            <a:spAutoFit/>
          </a:bodyPr>
          <a:lstStyle/>
          <a:p>
            <a:pPr algn="ctr" eaLnBrk="0" hangingPunct="0"/>
            <a:r>
              <a:rPr lang="en-GB" sz="500" b="1"/>
              <a:t>France</a:t>
            </a:r>
          </a:p>
        </p:txBody>
      </p:sp>
      <p:sp>
        <p:nvSpPr>
          <p:cNvPr id="9283" name="Text Box 66"/>
          <p:cNvSpPr txBox="1">
            <a:spLocks noChangeArrowheads="1"/>
          </p:cNvSpPr>
          <p:nvPr/>
        </p:nvSpPr>
        <p:spPr bwMode="auto">
          <a:xfrm>
            <a:off x="2673350" y="5281613"/>
            <a:ext cx="352425" cy="169862"/>
          </a:xfrm>
          <a:prstGeom prst="rect">
            <a:avLst/>
          </a:prstGeom>
          <a:solidFill>
            <a:schemeClr val="bg1"/>
          </a:solidFill>
          <a:ln w="12700">
            <a:noFill/>
            <a:miter lim="800000"/>
            <a:headEnd/>
            <a:tailEnd/>
          </a:ln>
        </p:spPr>
        <p:txBody>
          <a:bodyPr lIns="90000" rIns="90000" anchor="ctr">
            <a:spAutoFit/>
          </a:bodyPr>
          <a:lstStyle/>
          <a:p>
            <a:pPr algn="ctr" eaLnBrk="0" hangingPunct="0"/>
            <a:r>
              <a:rPr lang="en-GB" sz="500" b="1"/>
              <a:t>Spain</a:t>
            </a:r>
          </a:p>
        </p:txBody>
      </p:sp>
      <p:sp>
        <p:nvSpPr>
          <p:cNvPr id="9284" name="Text Box 67"/>
          <p:cNvSpPr txBox="1">
            <a:spLocks noChangeArrowheads="1"/>
          </p:cNvSpPr>
          <p:nvPr/>
        </p:nvSpPr>
        <p:spPr bwMode="auto">
          <a:xfrm>
            <a:off x="1989138" y="5033963"/>
            <a:ext cx="436562" cy="169862"/>
          </a:xfrm>
          <a:prstGeom prst="rect">
            <a:avLst/>
          </a:prstGeom>
          <a:noFill/>
          <a:ln w="12700">
            <a:noFill/>
            <a:miter lim="800000"/>
            <a:headEnd/>
            <a:tailEnd/>
          </a:ln>
        </p:spPr>
        <p:txBody>
          <a:bodyPr lIns="90000" rIns="90000" anchor="ctr">
            <a:spAutoFit/>
          </a:bodyPr>
          <a:lstStyle/>
          <a:p>
            <a:pPr algn="ctr" eaLnBrk="0" hangingPunct="0"/>
            <a:r>
              <a:rPr lang="en-GB" sz="500" b="1"/>
              <a:t>Portugal</a:t>
            </a:r>
          </a:p>
        </p:txBody>
      </p:sp>
      <p:sp>
        <p:nvSpPr>
          <p:cNvPr id="9285" name="Text Box 68"/>
          <p:cNvSpPr txBox="1">
            <a:spLocks noChangeArrowheads="1"/>
          </p:cNvSpPr>
          <p:nvPr/>
        </p:nvSpPr>
        <p:spPr bwMode="auto">
          <a:xfrm>
            <a:off x="5126038" y="4864100"/>
            <a:ext cx="306387" cy="169863"/>
          </a:xfrm>
          <a:prstGeom prst="rect">
            <a:avLst/>
          </a:prstGeom>
          <a:noFill/>
          <a:ln w="12700">
            <a:noFill/>
            <a:miter lim="800000"/>
            <a:headEnd/>
            <a:tailEnd/>
          </a:ln>
        </p:spPr>
        <p:txBody>
          <a:bodyPr lIns="90000" rIns="90000" anchor="ctr">
            <a:spAutoFit/>
          </a:bodyPr>
          <a:lstStyle/>
          <a:p>
            <a:pPr algn="ctr" eaLnBrk="0" hangingPunct="0"/>
            <a:r>
              <a:rPr lang="en-GB" sz="500" b="1"/>
              <a:t>Italy</a:t>
            </a:r>
          </a:p>
        </p:txBody>
      </p:sp>
      <p:sp>
        <p:nvSpPr>
          <p:cNvPr id="9286" name="Text Box 69"/>
          <p:cNvSpPr txBox="1">
            <a:spLocks noChangeArrowheads="1"/>
          </p:cNvSpPr>
          <p:nvPr/>
        </p:nvSpPr>
        <p:spPr bwMode="auto">
          <a:xfrm>
            <a:off x="4435475" y="4224338"/>
            <a:ext cx="531813" cy="169862"/>
          </a:xfrm>
          <a:prstGeom prst="rect">
            <a:avLst/>
          </a:prstGeom>
          <a:noFill/>
          <a:ln w="12700">
            <a:noFill/>
            <a:miter lim="800000"/>
            <a:headEnd/>
            <a:tailEnd/>
          </a:ln>
        </p:spPr>
        <p:txBody>
          <a:bodyPr lIns="90000" rIns="90000" anchor="ctr">
            <a:spAutoFit/>
          </a:bodyPr>
          <a:lstStyle/>
          <a:p>
            <a:pPr algn="ctr" eaLnBrk="0" hangingPunct="0"/>
            <a:r>
              <a:rPr lang="en-GB" sz="500" b="1"/>
              <a:t>Switzerland</a:t>
            </a:r>
          </a:p>
        </p:txBody>
      </p:sp>
      <p:sp>
        <p:nvSpPr>
          <p:cNvPr id="9287" name="Text Box 70"/>
          <p:cNvSpPr txBox="1">
            <a:spLocks noChangeArrowheads="1"/>
          </p:cNvSpPr>
          <p:nvPr/>
        </p:nvSpPr>
        <p:spPr bwMode="auto">
          <a:xfrm>
            <a:off x="4700588" y="3517900"/>
            <a:ext cx="455612" cy="169863"/>
          </a:xfrm>
          <a:prstGeom prst="rect">
            <a:avLst/>
          </a:prstGeom>
          <a:noFill/>
          <a:ln w="12700">
            <a:noFill/>
            <a:miter lim="800000"/>
            <a:headEnd/>
            <a:tailEnd/>
          </a:ln>
        </p:spPr>
        <p:txBody>
          <a:bodyPr lIns="90000" rIns="90000" anchor="ctr">
            <a:spAutoFit/>
          </a:bodyPr>
          <a:lstStyle/>
          <a:p>
            <a:pPr algn="ctr" eaLnBrk="0" hangingPunct="0"/>
            <a:r>
              <a:rPr lang="en-GB" sz="500" b="1"/>
              <a:t>Germany</a:t>
            </a:r>
          </a:p>
        </p:txBody>
      </p:sp>
      <p:sp>
        <p:nvSpPr>
          <p:cNvPr id="9288" name="Text Box 71"/>
          <p:cNvSpPr txBox="1">
            <a:spLocks noChangeArrowheads="1"/>
          </p:cNvSpPr>
          <p:nvPr/>
        </p:nvSpPr>
        <p:spPr bwMode="auto">
          <a:xfrm>
            <a:off x="5422900" y="4090988"/>
            <a:ext cx="398463" cy="169862"/>
          </a:xfrm>
          <a:prstGeom prst="rect">
            <a:avLst/>
          </a:prstGeom>
          <a:noFill/>
          <a:ln w="12700">
            <a:noFill/>
            <a:miter lim="800000"/>
            <a:headEnd/>
            <a:tailEnd/>
          </a:ln>
        </p:spPr>
        <p:txBody>
          <a:bodyPr lIns="90000" rIns="90000" anchor="ctr">
            <a:spAutoFit/>
          </a:bodyPr>
          <a:lstStyle/>
          <a:p>
            <a:pPr algn="ctr" eaLnBrk="0" hangingPunct="0"/>
            <a:r>
              <a:rPr lang="en-GB" sz="500" b="1"/>
              <a:t>Austria</a:t>
            </a:r>
          </a:p>
        </p:txBody>
      </p:sp>
      <p:sp>
        <p:nvSpPr>
          <p:cNvPr id="9289" name="Text Box 72"/>
          <p:cNvSpPr txBox="1">
            <a:spLocks noChangeArrowheads="1"/>
          </p:cNvSpPr>
          <p:nvPr/>
        </p:nvSpPr>
        <p:spPr bwMode="auto">
          <a:xfrm>
            <a:off x="5326063" y="4335463"/>
            <a:ext cx="520700" cy="200025"/>
          </a:xfrm>
          <a:prstGeom prst="rect">
            <a:avLst/>
          </a:prstGeom>
          <a:noFill/>
          <a:ln w="12700">
            <a:noFill/>
            <a:miter lim="800000"/>
            <a:headEnd/>
            <a:tailEnd/>
          </a:ln>
        </p:spPr>
        <p:txBody>
          <a:bodyPr lIns="90000" rIns="90000" anchor="ctr">
            <a:spAutoFit/>
          </a:bodyPr>
          <a:lstStyle/>
          <a:p>
            <a:pPr algn="ctr" eaLnBrk="0" hangingPunct="0"/>
            <a:r>
              <a:rPr lang="en-GB" sz="700">
                <a:solidFill>
                  <a:schemeClr val="bg1"/>
                </a:solidFill>
              </a:rPr>
              <a:t>Slovenia</a:t>
            </a:r>
          </a:p>
        </p:txBody>
      </p:sp>
      <p:sp>
        <p:nvSpPr>
          <p:cNvPr id="9290" name="Text Box 73"/>
          <p:cNvSpPr txBox="1">
            <a:spLocks noChangeArrowheads="1"/>
          </p:cNvSpPr>
          <p:nvPr/>
        </p:nvSpPr>
        <p:spPr bwMode="auto">
          <a:xfrm>
            <a:off x="5726113" y="4376738"/>
            <a:ext cx="466725" cy="200025"/>
          </a:xfrm>
          <a:prstGeom prst="rect">
            <a:avLst/>
          </a:prstGeom>
          <a:noFill/>
          <a:ln w="12700">
            <a:noFill/>
            <a:miter lim="800000"/>
            <a:headEnd/>
            <a:tailEnd/>
          </a:ln>
        </p:spPr>
        <p:txBody>
          <a:bodyPr lIns="90000" rIns="90000" anchor="ctr">
            <a:spAutoFit/>
          </a:bodyPr>
          <a:lstStyle/>
          <a:p>
            <a:pPr algn="ctr" eaLnBrk="0" hangingPunct="0"/>
            <a:r>
              <a:rPr lang="en-GB" sz="700">
                <a:solidFill>
                  <a:schemeClr val="bg1"/>
                </a:solidFill>
              </a:rPr>
              <a:t>Croatia</a:t>
            </a:r>
          </a:p>
        </p:txBody>
      </p:sp>
      <p:sp>
        <p:nvSpPr>
          <p:cNvPr id="9291" name="Text Box 74"/>
          <p:cNvSpPr txBox="1">
            <a:spLocks noChangeArrowheads="1"/>
          </p:cNvSpPr>
          <p:nvPr/>
        </p:nvSpPr>
        <p:spPr bwMode="auto">
          <a:xfrm>
            <a:off x="5778500" y="4532313"/>
            <a:ext cx="612775" cy="277812"/>
          </a:xfrm>
          <a:prstGeom prst="rect">
            <a:avLst/>
          </a:prstGeom>
          <a:noFill/>
          <a:ln w="12700">
            <a:noFill/>
            <a:miter lim="800000"/>
            <a:headEnd/>
            <a:tailEnd/>
          </a:ln>
        </p:spPr>
        <p:txBody>
          <a:bodyPr lIns="90000" rIns="90000" anchor="ctr">
            <a:spAutoFit/>
          </a:bodyPr>
          <a:lstStyle/>
          <a:p>
            <a:pPr algn="ctr" eaLnBrk="0" hangingPunct="0"/>
            <a:r>
              <a:rPr lang="en-GB" sz="600">
                <a:solidFill>
                  <a:schemeClr val="bg1"/>
                </a:solidFill>
              </a:rPr>
              <a:t>Bosnia-</a:t>
            </a:r>
            <a:r>
              <a:rPr lang="en-GB" sz="600" b="1">
                <a:solidFill>
                  <a:schemeClr val="bg1"/>
                </a:solidFill>
              </a:rPr>
              <a:t/>
            </a:r>
            <a:br>
              <a:rPr lang="en-GB" sz="600" b="1">
                <a:solidFill>
                  <a:schemeClr val="bg1"/>
                </a:solidFill>
              </a:rPr>
            </a:br>
            <a:r>
              <a:rPr lang="en-GB" sz="600">
                <a:solidFill>
                  <a:schemeClr val="bg1"/>
                </a:solidFill>
              </a:rPr>
              <a:t>Herzegovina</a:t>
            </a:r>
          </a:p>
        </p:txBody>
      </p:sp>
      <p:sp>
        <p:nvSpPr>
          <p:cNvPr id="9292" name="Text Box 75"/>
          <p:cNvSpPr txBox="1">
            <a:spLocks noChangeArrowheads="1"/>
          </p:cNvSpPr>
          <p:nvPr/>
        </p:nvSpPr>
        <p:spPr bwMode="auto">
          <a:xfrm>
            <a:off x="6267450" y="4576763"/>
            <a:ext cx="661988" cy="277812"/>
          </a:xfrm>
          <a:prstGeom prst="rect">
            <a:avLst/>
          </a:prstGeom>
          <a:noFill/>
          <a:ln w="12700">
            <a:noFill/>
            <a:miter lim="800000"/>
            <a:headEnd/>
            <a:tailEnd/>
          </a:ln>
        </p:spPr>
        <p:txBody>
          <a:bodyPr lIns="90000" rIns="90000" anchor="ctr">
            <a:spAutoFit/>
          </a:bodyPr>
          <a:lstStyle/>
          <a:p>
            <a:pPr algn="ctr" eaLnBrk="0" hangingPunct="0"/>
            <a:r>
              <a:rPr lang="en-GB" sz="1200">
                <a:solidFill>
                  <a:schemeClr val="bg1"/>
                </a:solidFill>
              </a:rPr>
              <a:t>Serbia </a:t>
            </a:r>
          </a:p>
        </p:txBody>
      </p:sp>
      <p:sp>
        <p:nvSpPr>
          <p:cNvPr id="9293" name="Text Box 76"/>
          <p:cNvSpPr txBox="1">
            <a:spLocks noChangeArrowheads="1"/>
          </p:cNvSpPr>
          <p:nvPr/>
        </p:nvSpPr>
        <p:spPr bwMode="auto">
          <a:xfrm>
            <a:off x="6572250" y="4994275"/>
            <a:ext cx="473075" cy="200025"/>
          </a:xfrm>
          <a:prstGeom prst="rect">
            <a:avLst/>
          </a:prstGeom>
          <a:noFill/>
          <a:ln w="12700">
            <a:noFill/>
            <a:miter lim="800000"/>
            <a:headEnd/>
            <a:tailEnd/>
          </a:ln>
        </p:spPr>
        <p:txBody>
          <a:bodyPr lIns="90000" rIns="90000" anchor="ctr">
            <a:spAutoFit/>
          </a:bodyPr>
          <a:lstStyle/>
          <a:p>
            <a:pPr algn="ctr" eaLnBrk="0" hangingPunct="0"/>
            <a:r>
              <a:rPr lang="en-GB" sz="700">
                <a:solidFill>
                  <a:schemeClr val="bg1"/>
                </a:solidFill>
              </a:rPr>
              <a:t>Maced </a:t>
            </a:r>
          </a:p>
        </p:txBody>
      </p:sp>
      <p:sp>
        <p:nvSpPr>
          <p:cNvPr id="9294" name="Text Box 77"/>
          <p:cNvSpPr txBox="1">
            <a:spLocks noChangeArrowheads="1"/>
          </p:cNvSpPr>
          <p:nvPr/>
        </p:nvSpPr>
        <p:spPr bwMode="auto">
          <a:xfrm>
            <a:off x="6351588" y="5214938"/>
            <a:ext cx="407987" cy="169862"/>
          </a:xfrm>
          <a:prstGeom prst="rect">
            <a:avLst/>
          </a:prstGeom>
          <a:noFill/>
          <a:ln w="12700">
            <a:noFill/>
            <a:miter lim="800000"/>
            <a:headEnd/>
            <a:tailEnd/>
          </a:ln>
        </p:spPr>
        <p:txBody>
          <a:bodyPr lIns="90000" rIns="90000" anchor="ctr">
            <a:spAutoFit/>
          </a:bodyPr>
          <a:lstStyle/>
          <a:p>
            <a:pPr algn="ctr" eaLnBrk="0" hangingPunct="0"/>
            <a:r>
              <a:rPr lang="en-GB" sz="500" b="1"/>
              <a:t>Albania</a:t>
            </a:r>
          </a:p>
        </p:txBody>
      </p:sp>
      <p:sp>
        <p:nvSpPr>
          <p:cNvPr id="9295" name="Text Box 78"/>
          <p:cNvSpPr txBox="1">
            <a:spLocks noChangeArrowheads="1"/>
          </p:cNvSpPr>
          <p:nvPr/>
        </p:nvSpPr>
        <p:spPr bwMode="auto">
          <a:xfrm>
            <a:off x="6713538" y="5438775"/>
            <a:ext cx="395287" cy="169863"/>
          </a:xfrm>
          <a:prstGeom prst="rect">
            <a:avLst/>
          </a:prstGeom>
          <a:noFill/>
          <a:ln w="12700">
            <a:noFill/>
            <a:miter lim="800000"/>
            <a:headEnd/>
            <a:tailEnd/>
          </a:ln>
        </p:spPr>
        <p:txBody>
          <a:bodyPr lIns="90000" rIns="90000" anchor="ctr">
            <a:spAutoFit/>
          </a:bodyPr>
          <a:lstStyle/>
          <a:p>
            <a:pPr algn="ctr" eaLnBrk="0" hangingPunct="0"/>
            <a:r>
              <a:rPr lang="en-GB" sz="500" b="1"/>
              <a:t>Greece</a:t>
            </a:r>
          </a:p>
        </p:txBody>
      </p:sp>
      <p:sp>
        <p:nvSpPr>
          <p:cNvPr id="9296" name="Text Box 79"/>
          <p:cNvSpPr txBox="1">
            <a:spLocks noChangeArrowheads="1"/>
          </p:cNvSpPr>
          <p:nvPr/>
        </p:nvSpPr>
        <p:spPr bwMode="auto">
          <a:xfrm>
            <a:off x="7065963" y="4779963"/>
            <a:ext cx="433387" cy="169862"/>
          </a:xfrm>
          <a:prstGeom prst="rect">
            <a:avLst/>
          </a:prstGeom>
          <a:noFill/>
          <a:ln w="12700">
            <a:noFill/>
            <a:miter lim="800000"/>
            <a:headEnd/>
            <a:tailEnd/>
          </a:ln>
        </p:spPr>
        <p:txBody>
          <a:bodyPr lIns="90000" rIns="90000" anchor="ctr">
            <a:spAutoFit/>
          </a:bodyPr>
          <a:lstStyle/>
          <a:p>
            <a:pPr algn="ctr" eaLnBrk="0" hangingPunct="0"/>
            <a:r>
              <a:rPr lang="en-GB" sz="500" b="1"/>
              <a:t>Bulgaria</a:t>
            </a:r>
          </a:p>
        </p:txBody>
      </p:sp>
      <p:sp>
        <p:nvSpPr>
          <p:cNvPr id="9297" name="Text Box 80"/>
          <p:cNvSpPr txBox="1">
            <a:spLocks noChangeArrowheads="1"/>
          </p:cNvSpPr>
          <p:nvPr/>
        </p:nvSpPr>
        <p:spPr bwMode="auto">
          <a:xfrm>
            <a:off x="6783388" y="4159250"/>
            <a:ext cx="687387" cy="246063"/>
          </a:xfrm>
          <a:prstGeom prst="rect">
            <a:avLst/>
          </a:prstGeom>
          <a:noFill/>
          <a:ln w="12700">
            <a:noFill/>
            <a:miter lim="800000"/>
            <a:headEnd/>
            <a:tailEnd/>
          </a:ln>
        </p:spPr>
        <p:txBody>
          <a:bodyPr lIns="90000" rIns="90000" anchor="ctr">
            <a:spAutoFit/>
          </a:bodyPr>
          <a:lstStyle/>
          <a:p>
            <a:pPr algn="ctr" eaLnBrk="0" hangingPunct="0"/>
            <a:r>
              <a:rPr lang="en-GB" sz="1000">
                <a:solidFill>
                  <a:schemeClr val="bg1"/>
                </a:solidFill>
              </a:rPr>
              <a:t>Romania</a:t>
            </a:r>
          </a:p>
        </p:txBody>
      </p:sp>
      <p:sp>
        <p:nvSpPr>
          <p:cNvPr id="9298" name="Text Box 81"/>
          <p:cNvSpPr txBox="1">
            <a:spLocks noChangeArrowheads="1"/>
          </p:cNvSpPr>
          <p:nvPr/>
        </p:nvSpPr>
        <p:spPr bwMode="auto">
          <a:xfrm>
            <a:off x="5935663" y="4064000"/>
            <a:ext cx="658812" cy="246063"/>
          </a:xfrm>
          <a:prstGeom prst="rect">
            <a:avLst/>
          </a:prstGeom>
          <a:noFill/>
          <a:ln w="12700">
            <a:noFill/>
            <a:miter lim="800000"/>
            <a:headEnd/>
            <a:tailEnd/>
          </a:ln>
        </p:spPr>
        <p:txBody>
          <a:bodyPr lIns="90000" rIns="90000" anchor="ctr">
            <a:spAutoFit/>
          </a:bodyPr>
          <a:lstStyle/>
          <a:p>
            <a:pPr algn="ctr" eaLnBrk="0" hangingPunct="0"/>
            <a:r>
              <a:rPr lang="en-GB" sz="1000">
                <a:solidFill>
                  <a:schemeClr val="bg1"/>
                </a:solidFill>
              </a:rPr>
              <a:t>Hungary</a:t>
            </a:r>
          </a:p>
        </p:txBody>
      </p:sp>
      <p:sp>
        <p:nvSpPr>
          <p:cNvPr id="9299" name="Text Box 82"/>
          <p:cNvSpPr txBox="1">
            <a:spLocks noChangeArrowheads="1"/>
          </p:cNvSpPr>
          <p:nvPr/>
        </p:nvSpPr>
        <p:spPr bwMode="auto">
          <a:xfrm>
            <a:off x="5908675" y="3246438"/>
            <a:ext cx="390525" cy="169862"/>
          </a:xfrm>
          <a:prstGeom prst="rect">
            <a:avLst/>
          </a:prstGeom>
          <a:noFill/>
          <a:ln w="12700">
            <a:noFill/>
            <a:miter lim="800000"/>
            <a:headEnd/>
            <a:tailEnd/>
          </a:ln>
        </p:spPr>
        <p:txBody>
          <a:bodyPr lIns="90000" rIns="90000" anchor="ctr">
            <a:spAutoFit/>
          </a:bodyPr>
          <a:lstStyle/>
          <a:p>
            <a:pPr algn="ctr" eaLnBrk="0" hangingPunct="0"/>
            <a:r>
              <a:rPr lang="en-GB" sz="500" b="1"/>
              <a:t>Poland</a:t>
            </a:r>
          </a:p>
        </p:txBody>
      </p:sp>
      <p:sp>
        <p:nvSpPr>
          <p:cNvPr id="9300" name="Text Box 83"/>
          <p:cNvSpPr txBox="1">
            <a:spLocks noChangeArrowheads="1"/>
          </p:cNvSpPr>
          <p:nvPr/>
        </p:nvSpPr>
        <p:spPr bwMode="auto">
          <a:xfrm>
            <a:off x="3978275" y="3517900"/>
            <a:ext cx="430213" cy="169863"/>
          </a:xfrm>
          <a:prstGeom prst="rect">
            <a:avLst/>
          </a:prstGeom>
          <a:noFill/>
          <a:ln w="12700">
            <a:noFill/>
            <a:miter lim="800000"/>
            <a:headEnd/>
            <a:tailEnd/>
          </a:ln>
        </p:spPr>
        <p:txBody>
          <a:bodyPr lIns="90000" rIns="90000" anchor="ctr">
            <a:spAutoFit/>
          </a:bodyPr>
          <a:lstStyle/>
          <a:p>
            <a:pPr algn="ctr" eaLnBrk="0" hangingPunct="0"/>
            <a:r>
              <a:rPr lang="en-GB" sz="500" b="1"/>
              <a:t>Belgium</a:t>
            </a:r>
          </a:p>
        </p:txBody>
      </p:sp>
      <p:sp>
        <p:nvSpPr>
          <p:cNvPr id="9301" name="Text Box 84"/>
          <p:cNvSpPr txBox="1">
            <a:spLocks noChangeArrowheads="1"/>
          </p:cNvSpPr>
          <p:nvPr/>
        </p:nvSpPr>
        <p:spPr bwMode="auto">
          <a:xfrm>
            <a:off x="4132263" y="3702050"/>
            <a:ext cx="561975" cy="169863"/>
          </a:xfrm>
          <a:prstGeom prst="rect">
            <a:avLst/>
          </a:prstGeom>
          <a:noFill/>
          <a:ln w="12700">
            <a:noFill/>
            <a:miter lim="800000"/>
            <a:headEnd/>
            <a:tailEnd/>
          </a:ln>
        </p:spPr>
        <p:txBody>
          <a:bodyPr lIns="90000" rIns="90000" anchor="ctr">
            <a:spAutoFit/>
          </a:bodyPr>
          <a:lstStyle/>
          <a:p>
            <a:pPr algn="ctr" eaLnBrk="0" hangingPunct="0"/>
            <a:r>
              <a:rPr lang="en-GB" sz="500" b="1"/>
              <a:t>Luxembourg</a:t>
            </a:r>
          </a:p>
        </p:txBody>
      </p:sp>
      <p:sp>
        <p:nvSpPr>
          <p:cNvPr id="9302" name="Text Box 85"/>
          <p:cNvSpPr txBox="1">
            <a:spLocks noChangeArrowheads="1"/>
          </p:cNvSpPr>
          <p:nvPr/>
        </p:nvSpPr>
        <p:spPr bwMode="auto">
          <a:xfrm>
            <a:off x="4071938" y="3246438"/>
            <a:ext cx="544512" cy="169862"/>
          </a:xfrm>
          <a:prstGeom prst="rect">
            <a:avLst/>
          </a:prstGeom>
          <a:noFill/>
          <a:ln w="12700">
            <a:noFill/>
            <a:miter lim="800000"/>
            <a:headEnd/>
            <a:tailEnd/>
          </a:ln>
        </p:spPr>
        <p:txBody>
          <a:bodyPr lIns="90000" rIns="90000" anchor="ctr">
            <a:spAutoFit/>
          </a:bodyPr>
          <a:lstStyle/>
          <a:p>
            <a:pPr algn="ctr" eaLnBrk="0" hangingPunct="0"/>
            <a:r>
              <a:rPr lang="en-GB" sz="500" b="1"/>
              <a:t>Netherlands</a:t>
            </a:r>
          </a:p>
        </p:txBody>
      </p:sp>
      <p:sp>
        <p:nvSpPr>
          <p:cNvPr id="9303" name="Text Box 86"/>
          <p:cNvSpPr txBox="1">
            <a:spLocks noChangeArrowheads="1"/>
          </p:cNvSpPr>
          <p:nvPr/>
        </p:nvSpPr>
        <p:spPr bwMode="auto">
          <a:xfrm>
            <a:off x="3121025" y="3152775"/>
            <a:ext cx="666750" cy="169863"/>
          </a:xfrm>
          <a:prstGeom prst="rect">
            <a:avLst/>
          </a:prstGeom>
          <a:noFill/>
          <a:ln w="12700">
            <a:noFill/>
            <a:miter lim="800000"/>
            <a:headEnd/>
            <a:tailEnd/>
          </a:ln>
        </p:spPr>
        <p:txBody>
          <a:bodyPr lIns="90000" rIns="90000" anchor="ctr">
            <a:spAutoFit/>
          </a:bodyPr>
          <a:lstStyle/>
          <a:p>
            <a:pPr algn="ctr" eaLnBrk="0" hangingPunct="0"/>
            <a:r>
              <a:rPr lang="en-GB" sz="500" b="1"/>
              <a:t>United Kingdom</a:t>
            </a:r>
          </a:p>
        </p:txBody>
      </p:sp>
      <p:sp>
        <p:nvSpPr>
          <p:cNvPr id="9304" name="Text Box 87"/>
          <p:cNvSpPr txBox="1">
            <a:spLocks noChangeArrowheads="1"/>
          </p:cNvSpPr>
          <p:nvPr/>
        </p:nvSpPr>
        <p:spPr bwMode="auto">
          <a:xfrm>
            <a:off x="2509838" y="2881313"/>
            <a:ext cx="387350" cy="169862"/>
          </a:xfrm>
          <a:prstGeom prst="rect">
            <a:avLst/>
          </a:prstGeom>
          <a:noFill/>
          <a:ln w="12700">
            <a:noFill/>
            <a:miter lim="800000"/>
            <a:headEnd/>
            <a:tailEnd/>
          </a:ln>
        </p:spPr>
        <p:txBody>
          <a:bodyPr lIns="90000" rIns="90000" anchor="ctr">
            <a:spAutoFit/>
          </a:bodyPr>
          <a:lstStyle/>
          <a:p>
            <a:pPr algn="ctr" eaLnBrk="0" hangingPunct="0"/>
            <a:r>
              <a:rPr lang="en-GB" sz="500" b="1"/>
              <a:t>Ireland</a:t>
            </a:r>
          </a:p>
        </p:txBody>
      </p:sp>
      <p:sp>
        <p:nvSpPr>
          <p:cNvPr id="9305" name="Text Box 88"/>
          <p:cNvSpPr txBox="1">
            <a:spLocks noChangeArrowheads="1"/>
          </p:cNvSpPr>
          <p:nvPr/>
        </p:nvSpPr>
        <p:spPr bwMode="auto">
          <a:xfrm>
            <a:off x="4552950" y="2540000"/>
            <a:ext cx="452438" cy="169863"/>
          </a:xfrm>
          <a:prstGeom prst="rect">
            <a:avLst/>
          </a:prstGeom>
          <a:noFill/>
          <a:ln w="12700">
            <a:noFill/>
            <a:miter lim="800000"/>
            <a:headEnd/>
            <a:tailEnd/>
          </a:ln>
        </p:spPr>
        <p:txBody>
          <a:bodyPr lIns="90000" rIns="90000" anchor="ctr">
            <a:spAutoFit/>
          </a:bodyPr>
          <a:lstStyle/>
          <a:p>
            <a:pPr algn="ctr" eaLnBrk="0" hangingPunct="0"/>
            <a:r>
              <a:rPr lang="en-GB" sz="500" b="1"/>
              <a:t>Denmark</a:t>
            </a:r>
          </a:p>
        </p:txBody>
      </p:sp>
      <p:sp>
        <p:nvSpPr>
          <p:cNvPr id="9306" name="Text Box 89"/>
          <p:cNvSpPr txBox="1">
            <a:spLocks noChangeArrowheads="1"/>
          </p:cNvSpPr>
          <p:nvPr/>
        </p:nvSpPr>
        <p:spPr bwMode="auto">
          <a:xfrm>
            <a:off x="7900988" y="5313363"/>
            <a:ext cx="387350" cy="169862"/>
          </a:xfrm>
          <a:prstGeom prst="rect">
            <a:avLst/>
          </a:prstGeom>
          <a:noFill/>
          <a:ln w="12700">
            <a:noFill/>
            <a:miter lim="800000"/>
            <a:headEnd/>
            <a:tailEnd/>
          </a:ln>
        </p:spPr>
        <p:txBody>
          <a:bodyPr lIns="90000" rIns="90000" anchor="ctr">
            <a:spAutoFit/>
          </a:bodyPr>
          <a:lstStyle/>
          <a:p>
            <a:pPr algn="ctr" eaLnBrk="0" hangingPunct="0"/>
            <a:r>
              <a:rPr lang="en-GB" sz="500" b="1"/>
              <a:t>Turkey</a:t>
            </a:r>
          </a:p>
        </p:txBody>
      </p:sp>
      <p:sp>
        <p:nvSpPr>
          <p:cNvPr id="9307" name="Text Box 90"/>
          <p:cNvSpPr txBox="1">
            <a:spLocks noChangeArrowheads="1"/>
          </p:cNvSpPr>
          <p:nvPr/>
        </p:nvSpPr>
        <p:spPr bwMode="auto">
          <a:xfrm>
            <a:off x="7510463" y="3381375"/>
            <a:ext cx="412750" cy="169863"/>
          </a:xfrm>
          <a:prstGeom prst="rect">
            <a:avLst/>
          </a:prstGeom>
          <a:noFill/>
          <a:ln w="12700">
            <a:noFill/>
            <a:miter lim="800000"/>
            <a:headEnd/>
            <a:tailEnd/>
          </a:ln>
        </p:spPr>
        <p:txBody>
          <a:bodyPr lIns="90000" rIns="90000" anchor="ctr">
            <a:spAutoFit/>
          </a:bodyPr>
          <a:lstStyle/>
          <a:p>
            <a:pPr algn="ctr" eaLnBrk="0" hangingPunct="0"/>
            <a:r>
              <a:rPr lang="en-GB" sz="500" b="1"/>
              <a:t>Ukraine</a:t>
            </a:r>
          </a:p>
        </p:txBody>
      </p:sp>
      <p:sp>
        <p:nvSpPr>
          <p:cNvPr id="9308" name="Text Box 91"/>
          <p:cNvSpPr txBox="1">
            <a:spLocks noChangeArrowheads="1"/>
          </p:cNvSpPr>
          <p:nvPr/>
        </p:nvSpPr>
        <p:spPr bwMode="auto">
          <a:xfrm>
            <a:off x="4546600" y="1654175"/>
            <a:ext cx="409575" cy="169863"/>
          </a:xfrm>
          <a:prstGeom prst="rect">
            <a:avLst/>
          </a:prstGeom>
          <a:noFill/>
          <a:ln w="12700">
            <a:noFill/>
            <a:miter lim="800000"/>
            <a:headEnd/>
            <a:tailEnd/>
          </a:ln>
        </p:spPr>
        <p:txBody>
          <a:bodyPr lIns="90000" rIns="90000" anchor="ctr">
            <a:spAutoFit/>
          </a:bodyPr>
          <a:lstStyle/>
          <a:p>
            <a:pPr algn="ctr" eaLnBrk="0" hangingPunct="0"/>
            <a:r>
              <a:rPr lang="en-GB" sz="500" b="1"/>
              <a:t>Norway</a:t>
            </a:r>
          </a:p>
        </p:txBody>
      </p:sp>
      <p:sp>
        <p:nvSpPr>
          <p:cNvPr id="9309" name="Text Box 92"/>
          <p:cNvSpPr txBox="1">
            <a:spLocks noChangeArrowheads="1"/>
          </p:cNvSpPr>
          <p:nvPr/>
        </p:nvSpPr>
        <p:spPr bwMode="auto">
          <a:xfrm>
            <a:off x="5256213" y="1816100"/>
            <a:ext cx="419100" cy="169863"/>
          </a:xfrm>
          <a:prstGeom prst="rect">
            <a:avLst/>
          </a:prstGeom>
          <a:noFill/>
          <a:ln w="12700">
            <a:noFill/>
            <a:miter lim="800000"/>
            <a:headEnd/>
            <a:tailEnd/>
          </a:ln>
        </p:spPr>
        <p:txBody>
          <a:bodyPr lIns="90000" rIns="90000" anchor="ctr">
            <a:spAutoFit/>
          </a:bodyPr>
          <a:lstStyle/>
          <a:p>
            <a:pPr algn="ctr" eaLnBrk="0" hangingPunct="0"/>
            <a:r>
              <a:rPr lang="en-GB" sz="500" b="1"/>
              <a:t>Sweden</a:t>
            </a:r>
          </a:p>
        </p:txBody>
      </p:sp>
      <p:sp>
        <p:nvSpPr>
          <p:cNvPr id="9310" name="Text Box 93"/>
          <p:cNvSpPr txBox="1">
            <a:spLocks noChangeArrowheads="1"/>
          </p:cNvSpPr>
          <p:nvPr/>
        </p:nvSpPr>
        <p:spPr bwMode="auto">
          <a:xfrm>
            <a:off x="5953125" y="2644775"/>
            <a:ext cx="387350" cy="169863"/>
          </a:xfrm>
          <a:prstGeom prst="rect">
            <a:avLst/>
          </a:prstGeom>
          <a:noFill/>
          <a:ln w="12700">
            <a:noFill/>
            <a:miter lim="800000"/>
            <a:headEnd/>
            <a:tailEnd/>
          </a:ln>
        </p:spPr>
        <p:txBody>
          <a:bodyPr lIns="90000" rIns="90000" anchor="ctr">
            <a:spAutoFit/>
          </a:bodyPr>
          <a:lstStyle/>
          <a:p>
            <a:pPr algn="ctr" eaLnBrk="0" hangingPunct="0"/>
            <a:r>
              <a:rPr lang="en-GB" sz="500" b="1"/>
              <a:t>Russia</a:t>
            </a:r>
          </a:p>
        </p:txBody>
      </p:sp>
      <p:sp>
        <p:nvSpPr>
          <p:cNvPr id="9311" name="Text Box 94"/>
          <p:cNvSpPr txBox="1">
            <a:spLocks noChangeArrowheads="1"/>
          </p:cNvSpPr>
          <p:nvPr/>
        </p:nvSpPr>
        <p:spPr bwMode="auto">
          <a:xfrm>
            <a:off x="7340600" y="3856038"/>
            <a:ext cx="449263" cy="169862"/>
          </a:xfrm>
          <a:prstGeom prst="rect">
            <a:avLst/>
          </a:prstGeom>
          <a:noFill/>
          <a:ln w="12700">
            <a:noFill/>
            <a:miter lim="800000"/>
            <a:headEnd/>
            <a:tailEnd/>
          </a:ln>
        </p:spPr>
        <p:txBody>
          <a:bodyPr lIns="90000" rIns="90000" anchor="ctr">
            <a:spAutoFit/>
          </a:bodyPr>
          <a:lstStyle/>
          <a:p>
            <a:pPr algn="ctr" eaLnBrk="0" hangingPunct="0"/>
            <a:r>
              <a:rPr lang="en-GB" sz="500" b="1"/>
              <a:t>Moldavia</a:t>
            </a:r>
          </a:p>
        </p:txBody>
      </p:sp>
      <p:sp>
        <p:nvSpPr>
          <p:cNvPr id="9312" name="Text Box 95"/>
          <p:cNvSpPr txBox="1">
            <a:spLocks noChangeArrowheads="1"/>
          </p:cNvSpPr>
          <p:nvPr/>
        </p:nvSpPr>
        <p:spPr bwMode="auto">
          <a:xfrm>
            <a:off x="6829425" y="2757488"/>
            <a:ext cx="536575" cy="246062"/>
          </a:xfrm>
          <a:prstGeom prst="rect">
            <a:avLst/>
          </a:prstGeom>
          <a:noFill/>
          <a:ln w="12700">
            <a:noFill/>
            <a:miter lim="800000"/>
            <a:headEnd/>
            <a:tailEnd/>
          </a:ln>
        </p:spPr>
        <p:txBody>
          <a:bodyPr lIns="90000" rIns="90000" anchor="ctr">
            <a:spAutoFit/>
          </a:bodyPr>
          <a:lstStyle/>
          <a:p>
            <a:pPr algn="ctr" eaLnBrk="0" hangingPunct="0"/>
            <a:r>
              <a:rPr lang="en-GB" sz="500" b="1"/>
              <a:t>Byelorussia</a:t>
            </a:r>
          </a:p>
        </p:txBody>
      </p:sp>
      <p:sp>
        <p:nvSpPr>
          <p:cNvPr id="9313" name="Text Box 96"/>
          <p:cNvSpPr txBox="1">
            <a:spLocks noChangeArrowheads="1"/>
          </p:cNvSpPr>
          <p:nvPr/>
        </p:nvSpPr>
        <p:spPr bwMode="auto">
          <a:xfrm>
            <a:off x="6564313" y="2227263"/>
            <a:ext cx="361950" cy="169862"/>
          </a:xfrm>
          <a:prstGeom prst="rect">
            <a:avLst/>
          </a:prstGeom>
          <a:noFill/>
          <a:ln w="12700">
            <a:noFill/>
            <a:miter lim="800000"/>
            <a:headEnd/>
            <a:tailEnd/>
          </a:ln>
        </p:spPr>
        <p:txBody>
          <a:bodyPr lIns="90000" rIns="90000" anchor="ctr">
            <a:spAutoFit/>
          </a:bodyPr>
          <a:lstStyle/>
          <a:p>
            <a:pPr algn="ctr" eaLnBrk="0" hangingPunct="0"/>
            <a:r>
              <a:rPr lang="en-GB" sz="500" b="1"/>
              <a:t>Latvia</a:t>
            </a:r>
          </a:p>
        </p:txBody>
      </p:sp>
      <p:sp>
        <p:nvSpPr>
          <p:cNvPr id="9314" name="Text Box 97"/>
          <p:cNvSpPr txBox="1">
            <a:spLocks noChangeArrowheads="1"/>
          </p:cNvSpPr>
          <p:nvPr/>
        </p:nvSpPr>
        <p:spPr bwMode="auto">
          <a:xfrm>
            <a:off x="7629525" y="2124075"/>
            <a:ext cx="387350" cy="169863"/>
          </a:xfrm>
          <a:prstGeom prst="rect">
            <a:avLst/>
          </a:prstGeom>
          <a:noFill/>
          <a:ln w="12700">
            <a:noFill/>
            <a:miter lim="800000"/>
            <a:headEnd/>
            <a:tailEnd/>
          </a:ln>
        </p:spPr>
        <p:txBody>
          <a:bodyPr lIns="90000" rIns="90000" anchor="ctr">
            <a:spAutoFit/>
          </a:bodyPr>
          <a:lstStyle/>
          <a:p>
            <a:pPr algn="ctr" eaLnBrk="0" hangingPunct="0"/>
            <a:r>
              <a:rPr lang="en-GB" sz="500" b="1"/>
              <a:t>Russia</a:t>
            </a:r>
          </a:p>
        </p:txBody>
      </p:sp>
      <p:sp>
        <p:nvSpPr>
          <p:cNvPr id="9315" name="Text Box 98"/>
          <p:cNvSpPr txBox="1">
            <a:spLocks noChangeArrowheads="1"/>
          </p:cNvSpPr>
          <p:nvPr/>
        </p:nvSpPr>
        <p:spPr bwMode="auto">
          <a:xfrm>
            <a:off x="6288088" y="2498725"/>
            <a:ext cx="458787" cy="169863"/>
          </a:xfrm>
          <a:prstGeom prst="rect">
            <a:avLst/>
          </a:prstGeom>
          <a:noFill/>
          <a:ln w="12700">
            <a:noFill/>
            <a:miter lim="800000"/>
            <a:headEnd/>
            <a:tailEnd/>
          </a:ln>
        </p:spPr>
        <p:txBody>
          <a:bodyPr lIns="90000" rIns="90000" anchor="ctr">
            <a:spAutoFit/>
          </a:bodyPr>
          <a:lstStyle/>
          <a:p>
            <a:pPr algn="ctr" eaLnBrk="0" hangingPunct="0"/>
            <a:r>
              <a:rPr lang="en-GB" sz="500" b="1"/>
              <a:t>Lithuania</a:t>
            </a:r>
          </a:p>
        </p:txBody>
      </p:sp>
      <p:sp>
        <p:nvSpPr>
          <p:cNvPr id="9316" name="Text Box 99"/>
          <p:cNvSpPr txBox="1">
            <a:spLocks noChangeArrowheads="1"/>
          </p:cNvSpPr>
          <p:nvPr/>
        </p:nvSpPr>
        <p:spPr bwMode="auto">
          <a:xfrm>
            <a:off x="6375400" y="1816100"/>
            <a:ext cx="407988" cy="169863"/>
          </a:xfrm>
          <a:prstGeom prst="rect">
            <a:avLst/>
          </a:prstGeom>
          <a:noFill/>
          <a:ln w="12700">
            <a:noFill/>
            <a:miter lim="800000"/>
            <a:headEnd/>
            <a:tailEnd/>
          </a:ln>
        </p:spPr>
        <p:txBody>
          <a:bodyPr lIns="90000" rIns="90000" anchor="ctr">
            <a:spAutoFit/>
          </a:bodyPr>
          <a:lstStyle/>
          <a:p>
            <a:pPr algn="ctr" eaLnBrk="0" hangingPunct="0"/>
            <a:r>
              <a:rPr lang="en-GB" sz="500" b="1"/>
              <a:t>Estonia</a:t>
            </a:r>
          </a:p>
        </p:txBody>
      </p:sp>
      <p:sp>
        <p:nvSpPr>
          <p:cNvPr id="9317" name="Text Box 100"/>
          <p:cNvSpPr txBox="1">
            <a:spLocks noChangeArrowheads="1"/>
          </p:cNvSpPr>
          <p:nvPr/>
        </p:nvSpPr>
        <p:spPr bwMode="auto">
          <a:xfrm>
            <a:off x="5362575" y="3648075"/>
            <a:ext cx="649288" cy="169863"/>
          </a:xfrm>
          <a:prstGeom prst="rect">
            <a:avLst/>
          </a:prstGeom>
          <a:noFill/>
          <a:ln w="12700">
            <a:noFill/>
            <a:miter lim="800000"/>
            <a:headEnd/>
            <a:tailEnd/>
          </a:ln>
        </p:spPr>
        <p:txBody>
          <a:bodyPr lIns="90000" rIns="90000" anchor="ctr">
            <a:spAutoFit/>
          </a:bodyPr>
          <a:lstStyle/>
          <a:p>
            <a:pPr algn="ctr" eaLnBrk="0" hangingPunct="0"/>
            <a:r>
              <a:rPr lang="en-GB" sz="500" b="1"/>
              <a:t>Czech Republic</a:t>
            </a:r>
          </a:p>
        </p:txBody>
      </p:sp>
      <p:sp>
        <p:nvSpPr>
          <p:cNvPr id="9318" name="Text Box 101"/>
          <p:cNvSpPr txBox="1">
            <a:spLocks noChangeArrowheads="1"/>
          </p:cNvSpPr>
          <p:nvPr/>
        </p:nvSpPr>
        <p:spPr bwMode="auto">
          <a:xfrm>
            <a:off x="6115050" y="3751263"/>
            <a:ext cx="438150" cy="169862"/>
          </a:xfrm>
          <a:prstGeom prst="rect">
            <a:avLst/>
          </a:prstGeom>
          <a:noFill/>
          <a:ln w="12700">
            <a:noFill/>
            <a:miter lim="800000"/>
            <a:headEnd/>
            <a:tailEnd/>
          </a:ln>
        </p:spPr>
        <p:txBody>
          <a:bodyPr lIns="90000" rIns="90000" anchor="ctr">
            <a:spAutoFit/>
          </a:bodyPr>
          <a:lstStyle/>
          <a:p>
            <a:pPr algn="ctr" eaLnBrk="0" hangingPunct="0"/>
            <a:r>
              <a:rPr lang="en-GB" sz="500" b="1"/>
              <a:t>Slovakia</a:t>
            </a:r>
          </a:p>
        </p:txBody>
      </p:sp>
      <p:sp>
        <p:nvSpPr>
          <p:cNvPr id="9319" name="Text Box 102"/>
          <p:cNvSpPr txBox="1">
            <a:spLocks noChangeArrowheads="1"/>
          </p:cNvSpPr>
          <p:nvPr/>
        </p:nvSpPr>
        <p:spPr bwMode="auto">
          <a:xfrm>
            <a:off x="6119813" y="1662113"/>
            <a:ext cx="403225" cy="169862"/>
          </a:xfrm>
          <a:prstGeom prst="rect">
            <a:avLst/>
          </a:prstGeom>
          <a:solidFill>
            <a:srgbClr val="FFFFFF"/>
          </a:solidFill>
          <a:ln w="12700">
            <a:noFill/>
            <a:miter lim="800000"/>
            <a:headEnd/>
            <a:tailEnd/>
          </a:ln>
        </p:spPr>
        <p:txBody>
          <a:bodyPr lIns="90000" rIns="90000" anchor="ctr">
            <a:spAutoFit/>
          </a:bodyPr>
          <a:lstStyle/>
          <a:p>
            <a:pPr algn="ctr" eaLnBrk="0" hangingPunct="0"/>
            <a:r>
              <a:rPr lang="en-GB" sz="500" b="1"/>
              <a:t>Finland</a:t>
            </a:r>
          </a:p>
        </p:txBody>
      </p:sp>
      <p:sp>
        <p:nvSpPr>
          <p:cNvPr id="9320" name="AutoShape 103"/>
          <p:cNvSpPr>
            <a:spLocks noChangeArrowheads="1"/>
          </p:cNvSpPr>
          <p:nvPr/>
        </p:nvSpPr>
        <p:spPr bwMode="auto">
          <a:xfrm rot="1809856">
            <a:off x="7324725" y="3198813"/>
            <a:ext cx="230188" cy="922337"/>
          </a:xfrm>
          <a:prstGeom prst="downArrow">
            <a:avLst>
              <a:gd name="adj1" fmla="val 50000"/>
              <a:gd name="adj2" fmla="val 101452"/>
            </a:avLst>
          </a:prstGeom>
          <a:solidFill>
            <a:schemeClr val="bg1"/>
          </a:solidFill>
          <a:ln w="9525">
            <a:solidFill>
              <a:schemeClr val="tx2"/>
            </a:solidFill>
            <a:miter lim="800000"/>
            <a:headEnd/>
            <a:tailEnd/>
          </a:ln>
        </p:spPr>
        <p:txBody>
          <a:bodyPr wrap="none" anchor="ctr"/>
          <a:lstStyle/>
          <a:p>
            <a:pPr eaLnBrk="0" hangingPunct="0"/>
            <a:endParaRPr lang="hu-HU"/>
          </a:p>
        </p:txBody>
      </p:sp>
      <p:sp>
        <p:nvSpPr>
          <p:cNvPr id="9321" name="AutoShape 104"/>
          <p:cNvSpPr>
            <a:spLocks noChangeArrowheads="1"/>
          </p:cNvSpPr>
          <p:nvPr/>
        </p:nvSpPr>
        <p:spPr bwMode="auto">
          <a:xfrm>
            <a:off x="6804025" y="2205038"/>
            <a:ext cx="1709738" cy="1063625"/>
          </a:xfrm>
          <a:prstGeom prst="roundRect">
            <a:avLst>
              <a:gd name="adj" fmla="val 16667"/>
            </a:avLst>
          </a:prstGeom>
          <a:solidFill>
            <a:schemeClr val="bg1"/>
          </a:solidFill>
          <a:ln w="12700">
            <a:solidFill>
              <a:schemeClr val="tx2"/>
            </a:solidFill>
            <a:round/>
            <a:headEnd/>
            <a:tailEnd/>
          </a:ln>
        </p:spPr>
        <p:txBody>
          <a:bodyPr wrap="none" anchor="ctr"/>
          <a:lstStyle/>
          <a:p>
            <a:pPr algn="ctr" eaLnBrk="0" hangingPunct="0">
              <a:lnSpc>
                <a:spcPct val="140000"/>
              </a:lnSpc>
              <a:buFont typeface="Wingdings" pitchFamily="2" charset="2"/>
              <a:buNone/>
            </a:pPr>
            <a:r>
              <a:rPr lang="en-GB" sz="1200" b="1">
                <a:solidFill>
                  <a:srgbClr val="003399"/>
                </a:solidFill>
              </a:rPr>
              <a:t>R</a:t>
            </a:r>
            <a:r>
              <a:rPr lang="hu-HU" sz="1200" b="1">
                <a:solidFill>
                  <a:srgbClr val="003399"/>
                </a:solidFill>
              </a:rPr>
              <a:t>umunija</a:t>
            </a:r>
            <a:endParaRPr lang="en-GB" sz="1200" b="1">
              <a:solidFill>
                <a:srgbClr val="003399"/>
              </a:solidFill>
            </a:endParaRPr>
          </a:p>
          <a:p>
            <a:pPr algn="ctr" eaLnBrk="0" hangingPunct="0">
              <a:lnSpc>
                <a:spcPct val="140000"/>
              </a:lnSpc>
              <a:buFont typeface="Wingdings" pitchFamily="2" charset="2"/>
              <a:buNone/>
            </a:pPr>
            <a:r>
              <a:rPr lang="hu-HU" sz="1200">
                <a:solidFill>
                  <a:srgbClr val="003399"/>
                </a:solidFill>
              </a:rPr>
              <a:t>1999</a:t>
            </a:r>
          </a:p>
          <a:p>
            <a:pPr algn="ctr" eaLnBrk="0" hangingPunct="0">
              <a:lnSpc>
                <a:spcPct val="140000"/>
              </a:lnSpc>
              <a:buFont typeface="Wingdings" pitchFamily="2" charset="2"/>
              <a:buNone/>
            </a:pPr>
            <a:r>
              <a:rPr lang="hu-HU" sz="1200" b="1">
                <a:solidFill>
                  <a:srgbClr val="003399"/>
                </a:solidFill>
              </a:rPr>
              <a:t>EA Filijala</a:t>
            </a:r>
          </a:p>
          <a:p>
            <a:pPr algn="ctr" eaLnBrk="0" hangingPunct="0">
              <a:lnSpc>
                <a:spcPct val="140000"/>
              </a:lnSpc>
              <a:buFont typeface="Wingdings" pitchFamily="2" charset="2"/>
              <a:buNone/>
            </a:pPr>
            <a:r>
              <a:rPr lang="hu-HU" sz="1200">
                <a:solidFill>
                  <a:srgbClr val="003399"/>
                </a:solidFill>
              </a:rPr>
              <a:t>2007</a:t>
            </a:r>
            <a:endParaRPr lang="en-GB" sz="1200">
              <a:solidFill>
                <a:srgbClr val="003399"/>
              </a:solidFill>
            </a:endParaRPr>
          </a:p>
        </p:txBody>
      </p:sp>
      <p:sp>
        <p:nvSpPr>
          <p:cNvPr id="9322" name="AutoShape 105"/>
          <p:cNvSpPr>
            <a:spLocks noChangeArrowheads="1"/>
          </p:cNvSpPr>
          <p:nvPr/>
        </p:nvSpPr>
        <p:spPr bwMode="auto">
          <a:xfrm rot="8419105">
            <a:off x="6977063" y="5126038"/>
            <a:ext cx="230187" cy="568325"/>
          </a:xfrm>
          <a:prstGeom prst="downArrow">
            <a:avLst>
              <a:gd name="adj1" fmla="val 50000"/>
              <a:gd name="adj2" fmla="val 62513"/>
            </a:avLst>
          </a:prstGeom>
          <a:solidFill>
            <a:schemeClr val="bg1"/>
          </a:solidFill>
          <a:ln w="9525">
            <a:solidFill>
              <a:schemeClr val="tx2"/>
            </a:solidFill>
            <a:miter lim="800000"/>
            <a:headEnd/>
            <a:tailEnd/>
          </a:ln>
        </p:spPr>
        <p:txBody>
          <a:bodyPr wrap="none" anchor="ctr"/>
          <a:lstStyle/>
          <a:p>
            <a:pPr eaLnBrk="0" hangingPunct="0"/>
            <a:endParaRPr lang="hu-HU"/>
          </a:p>
        </p:txBody>
      </p:sp>
      <p:sp>
        <p:nvSpPr>
          <p:cNvPr id="9323" name="AutoShape 107"/>
          <p:cNvSpPr>
            <a:spLocks noChangeArrowheads="1"/>
          </p:cNvSpPr>
          <p:nvPr/>
        </p:nvSpPr>
        <p:spPr bwMode="auto">
          <a:xfrm rot="-10146317">
            <a:off x="6107113" y="5014913"/>
            <a:ext cx="228600" cy="852487"/>
          </a:xfrm>
          <a:prstGeom prst="downArrow">
            <a:avLst>
              <a:gd name="adj1" fmla="val 50000"/>
              <a:gd name="adj2" fmla="val 94420"/>
            </a:avLst>
          </a:prstGeom>
          <a:solidFill>
            <a:schemeClr val="bg1"/>
          </a:solidFill>
          <a:ln w="9525">
            <a:solidFill>
              <a:schemeClr val="tx2"/>
            </a:solidFill>
            <a:miter lim="800000"/>
            <a:headEnd/>
            <a:tailEnd/>
          </a:ln>
        </p:spPr>
        <p:txBody>
          <a:bodyPr wrap="none" anchor="ctr"/>
          <a:lstStyle/>
          <a:p>
            <a:pPr eaLnBrk="0" hangingPunct="0"/>
            <a:endParaRPr lang="hu-HU"/>
          </a:p>
        </p:txBody>
      </p:sp>
      <p:sp>
        <p:nvSpPr>
          <p:cNvPr id="9324" name="AutoShape 108"/>
          <p:cNvSpPr>
            <a:spLocks noChangeArrowheads="1"/>
          </p:cNvSpPr>
          <p:nvPr/>
        </p:nvSpPr>
        <p:spPr bwMode="auto">
          <a:xfrm>
            <a:off x="5435600" y="5876925"/>
            <a:ext cx="1584325" cy="779463"/>
          </a:xfrm>
          <a:prstGeom prst="roundRect">
            <a:avLst>
              <a:gd name="adj" fmla="val 16667"/>
            </a:avLst>
          </a:prstGeom>
          <a:solidFill>
            <a:schemeClr val="bg1"/>
          </a:solidFill>
          <a:ln w="12700">
            <a:solidFill>
              <a:schemeClr val="tx2"/>
            </a:solidFill>
            <a:round/>
            <a:headEnd/>
            <a:tailEnd/>
          </a:ln>
        </p:spPr>
        <p:txBody>
          <a:bodyPr wrap="none" anchor="ctr"/>
          <a:lstStyle/>
          <a:p>
            <a:pPr algn="ctr" eaLnBrk="0" hangingPunct="0">
              <a:lnSpc>
                <a:spcPct val="140000"/>
              </a:lnSpc>
              <a:buFont typeface="Wingdings" pitchFamily="2" charset="2"/>
              <a:buNone/>
            </a:pPr>
            <a:r>
              <a:rPr lang="hu-HU" sz="1200" b="1">
                <a:solidFill>
                  <a:srgbClr val="003399"/>
                </a:solidFill>
              </a:rPr>
              <a:t>Crna Gora</a:t>
            </a:r>
            <a:endParaRPr lang="en-GB" sz="1200" b="1">
              <a:solidFill>
                <a:srgbClr val="003399"/>
              </a:solidFill>
            </a:endParaRPr>
          </a:p>
          <a:p>
            <a:pPr algn="ctr" eaLnBrk="0" hangingPunct="0">
              <a:lnSpc>
                <a:spcPct val="140000"/>
              </a:lnSpc>
              <a:buFont typeface="Wingdings" pitchFamily="2" charset="2"/>
              <a:buNone/>
            </a:pPr>
            <a:r>
              <a:rPr lang="en-GB" sz="1200">
                <a:solidFill>
                  <a:srgbClr val="003399"/>
                </a:solidFill>
              </a:rPr>
              <a:t>2008</a:t>
            </a:r>
          </a:p>
        </p:txBody>
      </p:sp>
      <p:sp>
        <p:nvSpPr>
          <p:cNvPr id="9325" name="AutoShape 114"/>
          <p:cNvSpPr>
            <a:spLocks noChangeArrowheads="1"/>
          </p:cNvSpPr>
          <p:nvPr/>
        </p:nvSpPr>
        <p:spPr bwMode="auto">
          <a:xfrm>
            <a:off x="11113" y="2659063"/>
            <a:ext cx="2473325" cy="1023937"/>
          </a:xfrm>
          <a:prstGeom prst="roundRect">
            <a:avLst>
              <a:gd name="adj" fmla="val 16667"/>
            </a:avLst>
          </a:prstGeom>
          <a:solidFill>
            <a:srgbClr val="333333"/>
          </a:solidFill>
          <a:ln w="28575">
            <a:solidFill>
              <a:schemeClr val="tx2"/>
            </a:solidFill>
            <a:round/>
            <a:headEnd/>
            <a:tailEnd/>
          </a:ln>
        </p:spPr>
        <p:txBody>
          <a:bodyPr lIns="234000" tIns="36000" rIns="234000" bIns="514800">
            <a:spAutoFit/>
          </a:bodyPr>
          <a:lstStyle/>
          <a:p>
            <a:pPr eaLnBrk="0" hangingPunct="0"/>
            <a:r>
              <a:rPr lang="hu-HU" sz="1200" b="1">
                <a:solidFill>
                  <a:schemeClr val="bg1"/>
                </a:solidFill>
              </a:rPr>
              <a:t>Regionalna pokrivenost od</a:t>
            </a:r>
            <a:r>
              <a:rPr lang="en-GB" sz="1200" b="1">
                <a:solidFill>
                  <a:schemeClr val="bg1"/>
                </a:solidFill>
              </a:rPr>
              <a:t>:</a:t>
            </a:r>
            <a:endParaRPr lang="en-GB" sz="800">
              <a:solidFill>
                <a:schemeClr val="bg1"/>
              </a:solidFill>
            </a:endParaRPr>
          </a:p>
        </p:txBody>
      </p:sp>
      <p:sp>
        <p:nvSpPr>
          <p:cNvPr id="9326" name="AutoShape 115"/>
          <p:cNvSpPr>
            <a:spLocks noChangeArrowheads="1"/>
          </p:cNvSpPr>
          <p:nvPr/>
        </p:nvSpPr>
        <p:spPr bwMode="auto">
          <a:xfrm>
            <a:off x="250825" y="3163888"/>
            <a:ext cx="1857375" cy="1908175"/>
          </a:xfrm>
          <a:prstGeom prst="roundRect">
            <a:avLst>
              <a:gd name="adj" fmla="val 16667"/>
            </a:avLst>
          </a:prstGeom>
          <a:solidFill>
            <a:schemeClr val="bg1"/>
          </a:solidFill>
          <a:ln w="28575">
            <a:solidFill>
              <a:schemeClr val="tx2"/>
            </a:solidFill>
            <a:round/>
            <a:headEnd/>
            <a:tailEnd/>
          </a:ln>
        </p:spPr>
        <p:txBody>
          <a:bodyPr wrap="none" anchor="ctr"/>
          <a:lstStyle/>
          <a:p>
            <a:pPr eaLnBrk="0" hangingPunct="0">
              <a:lnSpc>
                <a:spcPct val="140000"/>
              </a:lnSpc>
              <a:buFontTx/>
              <a:buChar char="•"/>
            </a:pPr>
            <a:r>
              <a:rPr lang="en-GB" sz="1600">
                <a:solidFill>
                  <a:srgbClr val="003399"/>
                </a:solidFill>
              </a:rPr>
              <a:t> </a:t>
            </a:r>
            <a:r>
              <a:rPr lang="en-GB" sz="1400">
                <a:solidFill>
                  <a:srgbClr val="003399"/>
                </a:solidFill>
              </a:rPr>
              <a:t>1998 </a:t>
            </a:r>
            <a:r>
              <a:rPr lang="hu-HU" sz="1400">
                <a:solidFill>
                  <a:srgbClr val="003399"/>
                </a:solidFill>
              </a:rPr>
              <a:t>Mađarska</a:t>
            </a:r>
            <a:endParaRPr lang="en-GB" sz="1400">
              <a:solidFill>
                <a:srgbClr val="003399"/>
              </a:solidFill>
            </a:endParaRPr>
          </a:p>
          <a:p>
            <a:pPr eaLnBrk="0" hangingPunct="0">
              <a:lnSpc>
                <a:spcPct val="140000"/>
              </a:lnSpc>
              <a:buFontTx/>
              <a:buChar char="•"/>
            </a:pPr>
            <a:r>
              <a:rPr lang="en-GB" sz="1400">
                <a:solidFill>
                  <a:srgbClr val="003399"/>
                </a:solidFill>
              </a:rPr>
              <a:t> 1999 R</a:t>
            </a:r>
            <a:r>
              <a:rPr lang="hu-HU" sz="1400">
                <a:solidFill>
                  <a:srgbClr val="003399"/>
                </a:solidFill>
              </a:rPr>
              <a:t>umunija</a:t>
            </a:r>
            <a:endParaRPr lang="en-GB" sz="1400">
              <a:solidFill>
                <a:srgbClr val="003399"/>
              </a:solidFill>
            </a:endParaRPr>
          </a:p>
          <a:p>
            <a:pPr eaLnBrk="0" hangingPunct="0">
              <a:lnSpc>
                <a:spcPct val="140000"/>
              </a:lnSpc>
              <a:buFontTx/>
              <a:buChar char="•"/>
            </a:pPr>
            <a:r>
              <a:rPr lang="en-GB" sz="1400">
                <a:solidFill>
                  <a:srgbClr val="003399"/>
                </a:solidFill>
              </a:rPr>
              <a:t> 2002 S</a:t>
            </a:r>
            <a:r>
              <a:rPr lang="hu-HU" sz="1400">
                <a:solidFill>
                  <a:srgbClr val="003399"/>
                </a:solidFill>
              </a:rPr>
              <a:t>rbija</a:t>
            </a:r>
            <a:r>
              <a:rPr lang="en-GB" sz="1400">
                <a:solidFill>
                  <a:srgbClr val="003399"/>
                </a:solidFill>
              </a:rPr>
              <a:t>  </a:t>
            </a:r>
          </a:p>
          <a:p>
            <a:pPr eaLnBrk="0" hangingPunct="0">
              <a:lnSpc>
                <a:spcPct val="140000"/>
              </a:lnSpc>
              <a:buFontTx/>
              <a:buChar char="•"/>
            </a:pPr>
            <a:r>
              <a:rPr lang="en-GB" sz="1400">
                <a:solidFill>
                  <a:srgbClr val="003399"/>
                </a:solidFill>
              </a:rPr>
              <a:t> 2005 </a:t>
            </a:r>
            <a:r>
              <a:rPr lang="hu-HU" sz="1400">
                <a:solidFill>
                  <a:srgbClr val="003399"/>
                </a:solidFill>
              </a:rPr>
              <a:t>Hrvatska</a:t>
            </a:r>
            <a:endParaRPr lang="en-GB" sz="1400">
              <a:solidFill>
                <a:srgbClr val="003399"/>
              </a:solidFill>
            </a:endParaRPr>
          </a:p>
          <a:p>
            <a:pPr eaLnBrk="0" hangingPunct="0">
              <a:lnSpc>
                <a:spcPct val="140000"/>
              </a:lnSpc>
              <a:buFontTx/>
              <a:buChar char="•"/>
            </a:pPr>
            <a:r>
              <a:rPr lang="en-GB" sz="1400">
                <a:solidFill>
                  <a:srgbClr val="003399"/>
                </a:solidFill>
              </a:rPr>
              <a:t> 2008 </a:t>
            </a:r>
            <a:r>
              <a:rPr lang="hu-HU" sz="1400">
                <a:solidFill>
                  <a:srgbClr val="003399"/>
                </a:solidFill>
              </a:rPr>
              <a:t>Crna Gora</a:t>
            </a:r>
          </a:p>
          <a:p>
            <a:pPr eaLnBrk="0" hangingPunct="0">
              <a:lnSpc>
                <a:spcPct val="140000"/>
              </a:lnSpc>
              <a:buFontTx/>
              <a:buChar char="•"/>
            </a:pPr>
            <a:r>
              <a:rPr lang="hu-HU" sz="1400">
                <a:solidFill>
                  <a:srgbClr val="003399"/>
                </a:solidFill>
              </a:rPr>
              <a:t> 2009 Makedonija</a:t>
            </a:r>
            <a:endParaRPr lang="en-GB" sz="1400">
              <a:solidFill>
                <a:srgbClr val="003399"/>
              </a:solidFill>
            </a:endParaRPr>
          </a:p>
        </p:txBody>
      </p:sp>
      <p:sp>
        <p:nvSpPr>
          <p:cNvPr id="9327" name="AutoShape 117"/>
          <p:cNvSpPr>
            <a:spLocks noChangeArrowheads="1"/>
          </p:cNvSpPr>
          <p:nvPr/>
        </p:nvSpPr>
        <p:spPr bwMode="auto">
          <a:xfrm>
            <a:off x="3419475" y="5661025"/>
            <a:ext cx="1749425" cy="995363"/>
          </a:xfrm>
          <a:prstGeom prst="roundRect">
            <a:avLst>
              <a:gd name="adj" fmla="val 16667"/>
            </a:avLst>
          </a:prstGeom>
          <a:solidFill>
            <a:schemeClr val="bg1"/>
          </a:solidFill>
          <a:ln w="12700">
            <a:solidFill>
              <a:schemeClr val="tx2"/>
            </a:solidFill>
            <a:round/>
            <a:headEnd/>
            <a:tailEnd/>
          </a:ln>
        </p:spPr>
        <p:txBody>
          <a:bodyPr wrap="none" anchor="ctr"/>
          <a:lstStyle/>
          <a:p>
            <a:pPr algn="ctr" eaLnBrk="0" hangingPunct="0">
              <a:lnSpc>
                <a:spcPct val="140000"/>
              </a:lnSpc>
              <a:buFont typeface="Wingdings" pitchFamily="2" charset="2"/>
              <a:buNone/>
            </a:pPr>
            <a:r>
              <a:rPr lang="en-GB" sz="1200" b="1">
                <a:solidFill>
                  <a:srgbClr val="003399"/>
                </a:solidFill>
              </a:rPr>
              <a:t>S</a:t>
            </a:r>
            <a:r>
              <a:rPr lang="hu-HU" sz="1200" b="1">
                <a:solidFill>
                  <a:srgbClr val="003399"/>
                </a:solidFill>
              </a:rPr>
              <a:t>rbija</a:t>
            </a:r>
            <a:endParaRPr lang="en-GB" sz="1200" b="1">
              <a:solidFill>
                <a:srgbClr val="003399"/>
              </a:solidFill>
            </a:endParaRPr>
          </a:p>
          <a:p>
            <a:pPr algn="ctr" eaLnBrk="0" hangingPunct="0">
              <a:lnSpc>
                <a:spcPct val="140000"/>
              </a:lnSpc>
              <a:buFont typeface="Wingdings" pitchFamily="2" charset="2"/>
              <a:buNone/>
            </a:pPr>
            <a:r>
              <a:rPr lang="hu-HU" sz="1200">
                <a:solidFill>
                  <a:srgbClr val="003399"/>
                </a:solidFill>
              </a:rPr>
              <a:t>2002</a:t>
            </a:r>
          </a:p>
          <a:p>
            <a:pPr algn="ctr" eaLnBrk="0" hangingPunct="0">
              <a:lnSpc>
                <a:spcPct val="140000"/>
              </a:lnSpc>
              <a:buFont typeface="Wingdings" pitchFamily="2" charset="2"/>
              <a:buNone/>
            </a:pPr>
            <a:r>
              <a:rPr lang="hu-HU" sz="1200" b="1">
                <a:solidFill>
                  <a:srgbClr val="003399"/>
                </a:solidFill>
              </a:rPr>
              <a:t>EA Fillijala</a:t>
            </a:r>
            <a:r>
              <a:rPr lang="hu-HU" sz="1200">
                <a:solidFill>
                  <a:srgbClr val="003399"/>
                </a:solidFill>
              </a:rPr>
              <a:t> </a:t>
            </a:r>
          </a:p>
          <a:p>
            <a:pPr algn="ctr" eaLnBrk="0" hangingPunct="0">
              <a:lnSpc>
                <a:spcPct val="140000"/>
              </a:lnSpc>
              <a:buFont typeface="Wingdings" pitchFamily="2" charset="2"/>
              <a:buNone/>
            </a:pPr>
            <a:r>
              <a:rPr lang="hu-HU" sz="1200">
                <a:solidFill>
                  <a:srgbClr val="003399"/>
                </a:solidFill>
              </a:rPr>
              <a:t>2009</a:t>
            </a:r>
            <a:endParaRPr lang="en-GB" sz="1200">
              <a:solidFill>
                <a:srgbClr val="003399"/>
              </a:solidFill>
            </a:endParaRPr>
          </a:p>
        </p:txBody>
      </p:sp>
      <p:sp>
        <p:nvSpPr>
          <p:cNvPr id="9328" name="Freeform 118"/>
          <p:cNvSpPr>
            <a:spLocks/>
          </p:cNvSpPr>
          <p:nvPr/>
        </p:nvSpPr>
        <p:spPr bwMode="auto">
          <a:xfrm>
            <a:off x="5580063" y="4508500"/>
            <a:ext cx="466725" cy="261938"/>
          </a:xfrm>
          <a:custGeom>
            <a:avLst/>
            <a:gdLst>
              <a:gd name="T0" fmla="*/ 2147483647 w 311"/>
              <a:gd name="T1" fmla="*/ 2147483647 h 188"/>
              <a:gd name="T2" fmla="*/ 2147483647 w 311"/>
              <a:gd name="T3" fmla="*/ 2147483647 h 188"/>
              <a:gd name="T4" fmla="*/ 2147483647 w 311"/>
              <a:gd name="T5" fmla="*/ 2147483647 h 188"/>
              <a:gd name="T6" fmla="*/ 2147483647 w 311"/>
              <a:gd name="T7" fmla="*/ 2147483647 h 188"/>
              <a:gd name="T8" fmla="*/ 2147483647 w 311"/>
              <a:gd name="T9" fmla="*/ 2147483647 h 188"/>
              <a:gd name="T10" fmla="*/ 2147483647 w 311"/>
              <a:gd name="T11" fmla="*/ 2147483647 h 188"/>
              <a:gd name="T12" fmla="*/ 2147483647 w 311"/>
              <a:gd name="T13" fmla="*/ 2147483647 h 188"/>
              <a:gd name="T14" fmla="*/ 2147483647 w 311"/>
              <a:gd name="T15" fmla="*/ 2147483647 h 188"/>
              <a:gd name="T16" fmla="*/ 2147483647 w 311"/>
              <a:gd name="T17" fmla="*/ 2147483647 h 188"/>
              <a:gd name="T18" fmla="*/ 2147483647 w 311"/>
              <a:gd name="T19" fmla="*/ 2147483647 h 188"/>
              <a:gd name="T20" fmla="*/ 2147483647 w 311"/>
              <a:gd name="T21" fmla="*/ 2147483647 h 188"/>
              <a:gd name="T22" fmla="*/ 2147483647 w 311"/>
              <a:gd name="T23" fmla="*/ 2147483647 h 188"/>
              <a:gd name="T24" fmla="*/ 2147483647 w 311"/>
              <a:gd name="T25" fmla="*/ 2147483647 h 188"/>
              <a:gd name="T26" fmla="*/ 2147483647 w 311"/>
              <a:gd name="T27" fmla="*/ 2147483647 h 188"/>
              <a:gd name="T28" fmla="*/ 2147483647 w 311"/>
              <a:gd name="T29" fmla="*/ 2147483647 h 188"/>
              <a:gd name="T30" fmla="*/ 2147483647 w 311"/>
              <a:gd name="T31" fmla="*/ 2147483647 h 188"/>
              <a:gd name="T32" fmla="*/ 2147483647 w 311"/>
              <a:gd name="T33" fmla="*/ 2147483647 h 188"/>
              <a:gd name="T34" fmla="*/ 2147483647 w 311"/>
              <a:gd name="T35" fmla="*/ 2147483647 h 188"/>
              <a:gd name="T36" fmla="*/ 2147483647 w 311"/>
              <a:gd name="T37" fmla="*/ 2147483647 h 188"/>
              <a:gd name="T38" fmla="*/ 2147483647 w 311"/>
              <a:gd name="T39" fmla="*/ 2147483647 h 188"/>
              <a:gd name="T40" fmla="*/ 2147483647 w 311"/>
              <a:gd name="T41" fmla="*/ 2147483647 h 188"/>
              <a:gd name="T42" fmla="*/ 2147483647 w 311"/>
              <a:gd name="T43" fmla="*/ 2147483647 h 188"/>
              <a:gd name="T44" fmla="*/ 2147483647 w 311"/>
              <a:gd name="T45" fmla="*/ 2147483647 h 188"/>
              <a:gd name="T46" fmla="*/ 2147483647 w 311"/>
              <a:gd name="T47" fmla="*/ 2147483647 h 188"/>
              <a:gd name="T48" fmla="*/ 2147483647 w 311"/>
              <a:gd name="T49" fmla="*/ 2147483647 h 188"/>
              <a:gd name="T50" fmla="*/ 2147483647 w 311"/>
              <a:gd name="T51" fmla="*/ 2147483647 h 188"/>
              <a:gd name="T52" fmla="*/ 2147483647 w 311"/>
              <a:gd name="T53" fmla="*/ 2147483647 h 188"/>
              <a:gd name="T54" fmla="*/ 2147483647 w 311"/>
              <a:gd name="T55" fmla="*/ 2147483647 h 188"/>
              <a:gd name="T56" fmla="*/ 2147483647 w 311"/>
              <a:gd name="T57" fmla="*/ 2147483647 h 188"/>
              <a:gd name="T58" fmla="*/ 0 w 311"/>
              <a:gd name="T59" fmla="*/ 2147483647 h 188"/>
              <a:gd name="T60" fmla="*/ 2147483647 w 311"/>
              <a:gd name="T61" fmla="*/ 2147483647 h 188"/>
              <a:gd name="T62" fmla="*/ 2147483647 w 311"/>
              <a:gd name="T63" fmla="*/ 2147483647 h 1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1"/>
              <a:gd name="T97" fmla="*/ 0 h 188"/>
              <a:gd name="T98" fmla="*/ 311 w 311"/>
              <a:gd name="T99" fmla="*/ 188 h 1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1" h="188">
                <a:moveTo>
                  <a:pt x="31" y="64"/>
                </a:moveTo>
                <a:lnTo>
                  <a:pt x="62" y="69"/>
                </a:lnTo>
                <a:lnTo>
                  <a:pt x="96" y="74"/>
                </a:lnTo>
                <a:lnTo>
                  <a:pt x="119" y="69"/>
                </a:lnTo>
                <a:lnTo>
                  <a:pt x="124" y="64"/>
                </a:lnTo>
                <a:lnTo>
                  <a:pt x="135" y="49"/>
                </a:lnTo>
                <a:lnTo>
                  <a:pt x="150" y="44"/>
                </a:lnTo>
                <a:lnTo>
                  <a:pt x="166" y="44"/>
                </a:lnTo>
                <a:lnTo>
                  <a:pt x="186" y="39"/>
                </a:lnTo>
                <a:lnTo>
                  <a:pt x="197" y="39"/>
                </a:lnTo>
                <a:lnTo>
                  <a:pt x="213" y="30"/>
                </a:lnTo>
                <a:lnTo>
                  <a:pt x="228" y="30"/>
                </a:lnTo>
                <a:lnTo>
                  <a:pt x="238" y="35"/>
                </a:lnTo>
                <a:lnTo>
                  <a:pt x="249" y="35"/>
                </a:lnTo>
                <a:lnTo>
                  <a:pt x="249" y="24"/>
                </a:lnTo>
                <a:lnTo>
                  <a:pt x="238" y="15"/>
                </a:lnTo>
                <a:lnTo>
                  <a:pt x="238" y="10"/>
                </a:lnTo>
                <a:lnTo>
                  <a:pt x="249" y="6"/>
                </a:lnTo>
                <a:lnTo>
                  <a:pt x="260" y="0"/>
                </a:lnTo>
                <a:lnTo>
                  <a:pt x="269" y="6"/>
                </a:lnTo>
                <a:lnTo>
                  <a:pt x="264" y="15"/>
                </a:lnTo>
                <a:lnTo>
                  <a:pt x="275" y="19"/>
                </a:lnTo>
                <a:lnTo>
                  <a:pt x="280" y="35"/>
                </a:lnTo>
                <a:lnTo>
                  <a:pt x="290" y="44"/>
                </a:lnTo>
                <a:lnTo>
                  <a:pt x="295" y="49"/>
                </a:lnTo>
                <a:lnTo>
                  <a:pt x="311" y="59"/>
                </a:lnTo>
                <a:lnTo>
                  <a:pt x="295" y="59"/>
                </a:lnTo>
                <a:lnTo>
                  <a:pt x="280" y="54"/>
                </a:lnTo>
                <a:lnTo>
                  <a:pt x="260" y="59"/>
                </a:lnTo>
                <a:lnTo>
                  <a:pt x="260" y="69"/>
                </a:lnTo>
                <a:lnTo>
                  <a:pt x="254" y="74"/>
                </a:lnTo>
                <a:lnTo>
                  <a:pt x="218" y="88"/>
                </a:lnTo>
                <a:lnTo>
                  <a:pt x="213" y="88"/>
                </a:lnTo>
                <a:lnTo>
                  <a:pt x="200" y="95"/>
                </a:lnTo>
                <a:lnTo>
                  <a:pt x="203" y="121"/>
                </a:lnTo>
                <a:lnTo>
                  <a:pt x="197" y="128"/>
                </a:lnTo>
                <a:lnTo>
                  <a:pt x="166" y="138"/>
                </a:lnTo>
                <a:lnTo>
                  <a:pt x="166" y="148"/>
                </a:lnTo>
                <a:lnTo>
                  <a:pt x="166" y="157"/>
                </a:lnTo>
                <a:lnTo>
                  <a:pt x="156" y="167"/>
                </a:lnTo>
                <a:lnTo>
                  <a:pt x="140" y="162"/>
                </a:lnTo>
                <a:lnTo>
                  <a:pt x="140" y="167"/>
                </a:lnTo>
                <a:lnTo>
                  <a:pt x="119" y="157"/>
                </a:lnTo>
                <a:lnTo>
                  <a:pt x="94" y="172"/>
                </a:lnTo>
                <a:lnTo>
                  <a:pt x="89" y="172"/>
                </a:lnTo>
                <a:lnTo>
                  <a:pt x="67" y="176"/>
                </a:lnTo>
                <a:lnTo>
                  <a:pt x="54" y="188"/>
                </a:lnTo>
                <a:lnTo>
                  <a:pt x="39" y="187"/>
                </a:lnTo>
                <a:lnTo>
                  <a:pt x="42" y="175"/>
                </a:lnTo>
                <a:lnTo>
                  <a:pt x="42" y="169"/>
                </a:lnTo>
                <a:lnTo>
                  <a:pt x="42" y="162"/>
                </a:lnTo>
                <a:lnTo>
                  <a:pt x="36" y="157"/>
                </a:lnTo>
                <a:lnTo>
                  <a:pt x="26" y="152"/>
                </a:lnTo>
                <a:lnTo>
                  <a:pt x="26" y="143"/>
                </a:lnTo>
                <a:lnTo>
                  <a:pt x="11" y="138"/>
                </a:lnTo>
                <a:lnTo>
                  <a:pt x="5" y="128"/>
                </a:lnTo>
                <a:lnTo>
                  <a:pt x="21" y="113"/>
                </a:lnTo>
                <a:lnTo>
                  <a:pt x="11" y="108"/>
                </a:lnTo>
                <a:lnTo>
                  <a:pt x="5" y="108"/>
                </a:lnTo>
                <a:lnTo>
                  <a:pt x="0" y="98"/>
                </a:lnTo>
                <a:lnTo>
                  <a:pt x="5" y="88"/>
                </a:lnTo>
                <a:lnTo>
                  <a:pt x="11" y="84"/>
                </a:lnTo>
                <a:lnTo>
                  <a:pt x="21" y="73"/>
                </a:lnTo>
                <a:lnTo>
                  <a:pt x="31" y="64"/>
                </a:lnTo>
                <a:close/>
              </a:path>
            </a:pathLst>
          </a:custGeom>
          <a:solidFill>
            <a:srgbClr val="3D6BEB"/>
          </a:solidFill>
          <a:ln w="8001">
            <a:solidFill>
              <a:schemeClr val="bg1"/>
            </a:solidFill>
            <a:prstDash val="solid"/>
            <a:round/>
            <a:headEnd/>
            <a:tailEnd/>
          </a:ln>
        </p:spPr>
        <p:txBody>
          <a:bodyPr/>
          <a:lstStyle/>
          <a:p>
            <a:endParaRPr lang="en-GB"/>
          </a:p>
        </p:txBody>
      </p:sp>
      <p:sp>
        <p:nvSpPr>
          <p:cNvPr id="9329" name="Freeform 119"/>
          <p:cNvSpPr>
            <a:spLocks/>
          </p:cNvSpPr>
          <p:nvPr/>
        </p:nvSpPr>
        <p:spPr bwMode="auto">
          <a:xfrm rot="7521860">
            <a:off x="6230144" y="4796631"/>
            <a:ext cx="285750" cy="287338"/>
          </a:xfrm>
          <a:custGeom>
            <a:avLst/>
            <a:gdLst>
              <a:gd name="T0" fmla="*/ 2147483647 w 311"/>
              <a:gd name="T1" fmla="*/ 2147483647 h 188"/>
              <a:gd name="T2" fmla="*/ 2147483647 w 311"/>
              <a:gd name="T3" fmla="*/ 2147483647 h 188"/>
              <a:gd name="T4" fmla="*/ 2147483647 w 311"/>
              <a:gd name="T5" fmla="*/ 2147483647 h 188"/>
              <a:gd name="T6" fmla="*/ 2147483647 w 311"/>
              <a:gd name="T7" fmla="*/ 2147483647 h 188"/>
              <a:gd name="T8" fmla="*/ 2147483647 w 311"/>
              <a:gd name="T9" fmla="*/ 2147483647 h 188"/>
              <a:gd name="T10" fmla="*/ 2147483647 w 311"/>
              <a:gd name="T11" fmla="*/ 2147483647 h 188"/>
              <a:gd name="T12" fmla="*/ 2147483647 w 311"/>
              <a:gd name="T13" fmla="*/ 2147483647 h 188"/>
              <a:gd name="T14" fmla="*/ 2147483647 w 311"/>
              <a:gd name="T15" fmla="*/ 2147483647 h 188"/>
              <a:gd name="T16" fmla="*/ 2147483647 w 311"/>
              <a:gd name="T17" fmla="*/ 2147483647 h 188"/>
              <a:gd name="T18" fmla="*/ 2147483647 w 311"/>
              <a:gd name="T19" fmla="*/ 2147483647 h 188"/>
              <a:gd name="T20" fmla="*/ 2147483647 w 311"/>
              <a:gd name="T21" fmla="*/ 2147483647 h 188"/>
              <a:gd name="T22" fmla="*/ 2147483647 w 311"/>
              <a:gd name="T23" fmla="*/ 2147483647 h 188"/>
              <a:gd name="T24" fmla="*/ 2147483647 w 311"/>
              <a:gd name="T25" fmla="*/ 2147483647 h 188"/>
              <a:gd name="T26" fmla="*/ 2147483647 w 311"/>
              <a:gd name="T27" fmla="*/ 2147483647 h 188"/>
              <a:gd name="T28" fmla="*/ 2147483647 w 311"/>
              <a:gd name="T29" fmla="*/ 2147483647 h 188"/>
              <a:gd name="T30" fmla="*/ 2147483647 w 311"/>
              <a:gd name="T31" fmla="*/ 2147483647 h 188"/>
              <a:gd name="T32" fmla="*/ 2147483647 w 311"/>
              <a:gd name="T33" fmla="*/ 2147483647 h 188"/>
              <a:gd name="T34" fmla="*/ 2147483647 w 311"/>
              <a:gd name="T35" fmla="*/ 2147483647 h 188"/>
              <a:gd name="T36" fmla="*/ 2147483647 w 311"/>
              <a:gd name="T37" fmla="*/ 2147483647 h 188"/>
              <a:gd name="T38" fmla="*/ 2147483647 w 311"/>
              <a:gd name="T39" fmla="*/ 2147483647 h 188"/>
              <a:gd name="T40" fmla="*/ 2147483647 w 311"/>
              <a:gd name="T41" fmla="*/ 2147483647 h 188"/>
              <a:gd name="T42" fmla="*/ 2147483647 w 311"/>
              <a:gd name="T43" fmla="*/ 2147483647 h 188"/>
              <a:gd name="T44" fmla="*/ 2147483647 w 311"/>
              <a:gd name="T45" fmla="*/ 2147483647 h 188"/>
              <a:gd name="T46" fmla="*/ 2147483647 w 311"/>
              <a:gd name="T47" fmla="*/ 2147483647 h 188"/>
              <a:gd name="T48" fmla="*/ 2147483647 w 311"/>
              <a:gd name="T49" fmla="*/ 2147483647 h 188"/>
              <a:gd name="T50" fmla="*/ 2147483647 w 311"/>
              <a:gd name="T51" fmla="*/ 2147483647 h 188"/>
              <a:gd name="T52" fmla="*/ 2147483647 w 311"/>
              <a:gd name="T53" fmla="*/ 2147483647 h 188"/>
              <a:gd name="T54" fmla="*/ 2147483647 w 311"/>
              <a:gd name="T55" fmla="*/ 2147483647 h 188"/>
              <a:gd name="T56" fmla="*/ 2147483647 w 311"/>
              <a:gd name="T57" fmla="*/ 2147483647 h 188"/>
              <a:gd name="T58" fmla="*/ 0 w 311"/>
              <a:gd name="T59" fmla="*/ 2147483647 h 188"/>
              <a:gd name="T60" fmla="*/ 2147483647 w 311"/>
              <a:gd name="T61" fmla="*/ 2147483647 h 188"/>
              <a:gd name="T62" fmla="*/ 2147483647 w 311"/>
              <a:gd name="T63" fmla="*/ 2147483647 h 1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1"/>
              <a:gd name="T97" fmla="*/ 0 h 188"/>
              <a:gd name="T98" fmla="*/ 311 w 311"/>
              <a:gd name="T99" fmla="*/ 188 h 1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1" h="188">
                <a:moveTo>
                  <a:pt x="31" y="64"/>
                </a:moveTo>
                <a:lnTo>
                  <a:pt x="62" y="69"/>
                </a:lnTo>
                <a:lnTo>
                  <a:pt x="96" y="74"/>
                </a:lnTo>
                <a:lnTo>
                  <a:pt x="119" y="69"/>
                </a:lnTo>
                <a:lnTo>
                  <a:pt x="124" y="64"/>
                </a:lnTo>
                <a:lnTo>
                  <a:pt x="135" y="49"/>
                </a:lnTo>
                <a:lnTo>
                  <a:pt x="150" y="44"/>
                </a:lnTo>
                <a:lnTo>
                  <a:pt x="166" y="44"/>
                </a:lnTo>
                <a:lnTo>
                  <a:pt x="186" y="39"/>
                </a:lnTo>
                <a:lnTo>
                  <a:pt x="197" y="39"/>
                </a:lnTo>
                <a:lnTo>
                  <a:pt x="213" y="30"/>
                </a:lnTo>
                <a:lnTo>
                  <a:pt x="228" y="30"/>
                </a:lnTo>
                <a:lnTo>
                  <a:pt x="238" y="35"/>
                </a:lnTo>
                <a:lnTo>
                  <a:pt x="249" y="35"/>
                </a:lnTo>
                <a:lnTo>
                  <a:pt x="249" y="24"/>
                </a:lnTo>
                <a:lnTo>
                  <a:pt x="238" y="15"/>
                </a:lnTo>
                <a:lnTo>
                  <a:pt x="238" y="10"/>
                </a:lnTo>
                <a:lnTo>
                  <a:pt x="249" y="6"/>
                </a:lnTo>
                <a:lnTo>
                  <a:pt x="260" y="0"/>
                </a:lnTo>
                <a:lnTo>
                  <a:pt x="269" y="6"/>
                </a:lnTo>
                <a:lnTo>
                  <a:pt x="264" y="15"/>
                </a:lnTo>
                <a:lnTo>
                  <a:pt x="275" y="19"/>
                </a:lnTo>
                <a:lnTo>
                  <a:pt x="280" y="35"/>
                </a:lnTo>
                <a:lnTo>
                  <a:pt x="290" y="44"/>
                </a:lnTo>
                <a:lnTo>
                  <a:pt x="295" y="49"/>
                </a:lnTo>
                <a:lnTo>
                  <a:pt x="311" y="59"/>
                </a:lnTo>
                <a:lnTo>
                  <a:pt x="295" y="59"/>
                </a:lnTo>
                <a:lnTo>
                  <a:pt x="280" y="54"/>
                </a:lnTo>
                <a:lnTo>
                  <a:pt x="260" y="59"/>
                </a:lnTo>
                <a:lnTo>
                  <a:pt x="260" y="69"/>
                </a:lnTo>
                <a:lnTo>
                  <a:pt x="254" y="74"/>
                </a:lnTo>
                <a:lnTo>
                  <a:pt x="218" y="88"/>
                </a:lnTo>
                <a:lnTo>
                  <a:pt x="213" y="88"/>
                </a:lnTo>
                <a:lnTo>
                  <a:pt x="200" y="95"/>
                </a:lnTo>
                <a:lnTo>
                  <a:pt x="203" y="121"/>
                </a:lnTo>
                <a:lnTo>
                  <a:pt x="197" y="128"/>
                </a:lnTo>
                <a:lnTo>
                  <a:pt x="166" y="138"/>
                </a:lnTo>
                <a:lnTo>
                  <a:pt x="166" y="148"/>
                </a:lnTo>
                <a:lnTo>
                  <a:pt x="166" y="157"/>
                </a:lnTo>
                <a:lnTo>
                  <a:pt x="156" y="167"/>
                </a:lnTo>
                <a:lnTo>
                  <a:pt x="140" y="162"/>
                </a:lnTo>
                <a:lnTo>
                  <a:pt x="140" y="167"/>
                </a:lnTo>
                <a:lnTo>
                  <a:pt x="119" y="157"/>
                </a:lnTo>
                <a:lnTo>
                  <a:pt x="94" y="172"/>
                </a:lnTo>
                <a:lnTo>
                  <a:pt x="89" y="172"/>
                </a:lnTo>
                <a:lnTo>
                  <a:pt x="67" y="176"/>
                </a:lnTo>
                <a:lnTo>
                  <a:pt x="54" y="188"/>
                </a:lnTo>
                <a:lnTo>
                  <a:pt x="39" y="187"/>
                </a:lnTo>
                <a:lnTo>
                  <a:pt x="42" y="175"/>
                </a:lnTo>
                <a:lnTo>
                  <a:pt x="42" y="169"/>
                </a:lnTo>
                <a:lnTo>
                  <a:pt x="42" y="162"/>
                </a:lnTo>
                <a:lnTo>
                  <a:pt x="36" y="157"/>
                </a:lnTo>
                <a:lnTo>
                  <a:pt x="26" y="152"/>
                </a:lnTo>
                <a:lnTo>
                  <a:pt x="26" y="143"/>
                </a:lnTo>
                <a:lnTo>
                  <a:pt x="11" y="138"/>
                </a:lnTo>
                <a:lnTo>
                  <a:pt x="5" y="128"/>
                </a:lnTo>
                <a:lnTo>
                  <a:pt x="21" y="113"/>
                </a:lnTo>
                <a:lnTo>
                  <a:pt x="11" y="108"/>
                </a:lnTo>
                <a:lnTo>
                  <a:pt x="5" y="108"/>
                </a:lnTo>
                <a:lnTo>
                  <a:pt x="0" y="98"/>
                </a:lnTo>
                <a:lnTo>
                  <a:pt x="5" y="88"/>
                </a:lnTo>
                <a:lnTo>
                  <a:pt x="11" y="84"/>
                </a:lnTo>
                <a:lnTo>
                  <a:pt x="21" y="73"/>
                </a:lnTo>
                <a:lnTo>
                  <a:pt x="31" y="64"/>
                </a:lnTo>
                <a:close/>
              </a:path>
            </a:pathLst>
          </a:custGeom>
          <a:solidFill>
            <a:srgbClr val="3D6BEB"/>
          </a:solidFill>
          <a:ln w="8001">
            <a:solidFill>
              <a:schemeClr val="bg1"/>
            </a:solidFill>
            <a:prstDash val="solid"/>
            <a:round/>
            <a:headEnd/>
            <a:tailEnd/>
          </a:ln>
        </p:spPr>
        <p:txBody>
          <a:bodyPr/>
          <a:lstStyle/>
          <a:p>
            <a:endParaRPr lang="en-GB"/>
          </a:p>
        </p:txBody>
      </p:sp>
      <p:sp>
        <p:nvSpPr>
          <p:cNvPr id="9330" name="AutoShape 120"/>
          <p:cNvSpPr>
            <a:spLocks noChangeArrowheads="1"/>
          </p:cNvSpPr>
          <p:nvPr/>
        </p:nvSpPr>
        <p:spPr bwMode="auto">
          <a:xfrm rot="-7445963">
            <a:off x="5606256" y="4409282"/>
            <a:ext cx="231775" cy="1582738"/>
          </a:xfrm>
          <a:prstGeom prst="downArrow">
            <a:avLst>
              <a:gd name="adj1" fmla="val 50000"/>
              <a:gd name="adj2" fmla="val 168569"/>
            </a:avLst>
          </a:prstGeom>
          <a:solidFill>
            <a:schemeClr val="bg1"/>
          </a:solidFill>
          <a:ln w="9525">
            <a:solidFill>
              <a:schemeClr val="tx2"/>
            </a:solidFill>
            <a:miter lim="800000"/>
            <a:headEnd/>
            <a:tailEnd/>
          </a:ln>
        </p:spPr>
        <p:txBody>
          <a:bodyPr wrap="none" anchor="ctr"/>
          <a:lstStyle/>
          <a:p>
            <a:pPr eaLnBrk="0" hangingPunct="0"/>
            <a:endParaRPr lang="hu-HU"/>
          </a:p>
        </p:txBody>
      </p:sp>
      <p:sp>
        <p:nvSpPr>
          <p:cNvPr id="9331" name="AutoShape 121"/>
          <p:cNvSpPr>
            <a:spLocks noChangeArrowheads="1"/>
          </p:cNvSpPr>
          <p:nvPr/>
        </p:nvSpPr>
        <p:spPr bwMode="auto">
          <a:xfrm rot="-4591051">
            <a:off x="4991894" y="3801269"/>
            <a:ext cx="231775" cy="1214437"/>
          </a:xfrm>
          <a:prstGeom prst="downArrow">
            <a:avLst>
              <a:gd name="adj1" fmla="val 50000"/>
              <a:gd name="adj2" fmla="val 129344"/>
            </a:avLst>
          </a:prstGeom>
          <a:solidFill>
            <a:schemeClr val="bg1"/>
          </a:solidFill>
          <a:ln w="9525">
            <a:solidFill>
              <a:schemeClr val="tx2"/>
            </a:solidFill>
            <a:miter lim="800000"/>
            <a:headEnd/>
            <a:tailEnd/>
          </a:ln>
        </p:spPr>
        <p:txBody>
          <a:bodyPr wrap="none" anchor="ctr"/>
          <a:lstStyle/>
          <a:p>
            <a:pPr eaLnBrk="0" hangingPunct="0"/>
            <a:endParaRPr lang="hu-HU"/>
          </a:p>
        </p:txBody>
      </p:sp>
      <p:sp>
        <p:nvSpPr>
          <p:cNvPr id="9332" name="Rectangle 122"/>
          <p:cNvSpPr>
            <a:spLocks noChangeArrowheads="1"/>
          </p:cNvSpPr>
          <p:nvPr/>
        </p:nvSpPr>
        <p:spPr bwMode="auto">
          <a:xfrm>
            <a:off x="6227763" y="4868863"/>
            <a:ext cx="731837" cy="184150"/>
          </a:xfrm>
          <a:prstGeom prst="rect">
            <a:avLst/>
          </a:prstGeom>
          <a:noFill/>
          <a:ln w="9525">
            <a:noFill/>
            <a:miter lim="800000"/>
            <a:headEnd/>
            <a:tailEnd/>
          </a:ln>
        </p:spPr>
        <p:txBody>
          <a:bodyPr>
            <a:spAutoFit/>
          </a:bodyPr>
          <a:lstStyle/>
          <a:p>
            <a:pPr eaLnBrk="0" hangingPunct="0"/>
            <a:r>
              <a:rPr lang="hu-HU" sz="600">
                <a:solidFill>
                  <a:schemeClr val="bg1"/>
                </a:solidFill>
              </a:rPr>
              <a:t>Montenegro</a:t>
            </a:r>
          </a:p>
        </p:txBody>
      </p:sp>
      <p:pic>
        <p:nvPicPr>
          <p:cNvPr id="9333" name="Picture 2" descr="\\eafssrv2\Sysdocs\Public\PBProjekt\Platform Bible\images\logo_ea2006.jpg"/>
          <p:cNvPicPr>
            <a:picLocks noChangeAspect="1" noChangeArrowheads="1"/>
          </p:cNvPicPr>
          <p:nvPr/>
        </p:nvPicPr>
        <p:blipFill>
          <a:blip r:embed="rId2" cstate="print"/>
          <a:srcRect/>
          <a:stretch>
            <a:fillRect/>
          </a:stretch>
        </p:blipFill>
        <p:spPr bwMode="auto">
          <a:xfrm>
            <a:off x="6858000" y="2717800"/>
            <a:ext cx="406400" cy="288925"/>
          </a:xfrm>
          <a:prstGeom prst="rect">
            <a:avLst/>
          </a:prstGeom>
          <a:noFill/>
          <a:ln w="9525">
            <a:noFill/>
            <a:miter lim="800000"/>
            <a:headEnd/>
            <a:tailEnd/>
          </a:ln>
        </p:spPr>
      </p:pic>
      <p:pic>
        <p:nvPicPr>
          <p:cNvPr id="9334" name="Picture 2" descr="\\eafssrv2\Sysdocs\Public\PBProjekt\Platform Bible\images\logo_ea2006.jpg"/>
          <p:cNvPicPr>
            <a:picLocks noChangeAspect="1" noChangeArrowheads="1"/>
          </p:cNvPicPr>
          <p:nvPr/>
        </p:nvPicPr>
        <p:blipFill>
          <a:blip r:embed="rId2" cstate="print"/>
          <a:srcRect/>
          <a:stretch>
            <a:fillRect/>
          </a:stretch>
        </p:blipFill>
        <p:spPr bwMode="auto">
          <a:xfrm>
            <a:off x="3454400" y="6146800"/>
            <a:ext cx="406400" cy="288925"/>
          </a:xfrm>
          <a:prstGeom prst="rect">
            <a:avLst/>
          </a:prstGeom>
          <a:noFill/>
          <a:ln w="9525">
            <a:noFill/>
            <a:miter lim="800000"/>
            <a:headEnd/>
            <a:tailEnd/>
          </a:ln>
        </p:spPr>
      </p:pic>
      <p:sp>
        <p:nvSpPr>
          <p:cNvPr id="9335" name="AutoShape 117"/>
          <p:cNvSpPr>
            <a:spLocks noChangeArrowheads="1"/>
          </p:cNvSpPr>
          <p:nvPr/>
        </p:nvSpPr>
        <p:spPr bwMode="auto">
          <a:xfrm>
            <a:off x="2916238" y="3213100"/>
            <a:ext cx="1892300" cy="1008063"/>
          </a:xfrm>
          <a:prstGeom prst="roundRect">
            <a:avLst>
              <a:gd name="adj" fmla="val 16667"/>
            </a:avLst>
          </a:prstGeom>
          <a:solidFill>
            <a:schemeClr val="bg1"/>
          </a:solidFill>
          <a:ln w="12700">
            <a:solidFill>
              <a:schemeClr val="tx2"/>
            </a:solidFill>
            <a:round/>
            <a:headEnd/>
            <a:tailEnd/>
          </a:ln>
        </p:spPr>
        <p:txBody>
          <a:bodyPr wrap="none" anchor="ctr"/>
          <a:lstStyle/>
          <a:p>
            <a:pPr algn="ctr" eaLnBrk="0" hangingPunct="0">
              <a:lnSpc>
                <a:spcPct val="140000"/>
              </a:lnSpc>
              <a:buFont typeface="Wingdings" pitchFamily="2" charset="2"/>
              <a:buNone/>
            </a:pPr>
            <a:r>
              <a:rPr lang="hu-HU" sz="1200" b="1">
                <a:solidFill>
                  <a:srgbClr val="003399"/>
                </a:solidFill>
              </a:rPr>
              <a:t>Hrvatska</a:t>
            </a:r>
            <a:endParaRPr lang="en-GB" sz="1200" b="1">
              <a:solidFill>
                <a:srgbClr val="003399"/>
              </a:solidFill>
            </a:endParaRPr>
          </a:p>
          <a:p>
            <a:pPr algn="ctr" eaLnBrk="0" hangingPunct="0">
              <a:lnSpc>
                <a:spcPct val="140000"/>
              </a:lnSpc>
              <a:buFont typeface="Wingdings" pitchFamily="2" charset="2"/>
              <a:buNone/>
            </a:pPr>
            <a:r>
              <a:rPr lang="hu-HU" sz="1200">
                <a:solidFill>
                  <a:srgbClr val="003399"/>
                </a:solidFill>
              </a:rPr>
              <a:t>2005</a:t>
            </a:r>
          </a:p>
          <a:p>
            <a:pPr algn="ctr" eaLnBrk="0" hangingPunct="0">
              <a:lnSpc>
                <a:spcPct val="140000"/>
              </a:lnSpc>
              <a:buFont typeface="Wingdings" pitchFamily="2" charset="2"/>
              <a:buNone/>
            </a:pPr>
            <a:r>
              <a:rPr lang="hu-HU" sz="1200" b="1">
                <a:solidFill>
                  <a:srgbClr val="003399"/>
                </a:solidFill>
              </a:rPr>
              <a:t>EA Network Management</a:t>
            </a:r>
            <a:r>
              <a:rPr lang="hu-HU" sz="1200">
                <a:solidFill>
                  <a:srgbClr val="003399"/>
                </a:solidFill>
              </a:rPr>
              <a:t> </a:t>
            </a:r>
          </a:p>
          <a:p>
            <a:pPr algn="ctr" eaLnBrk="0" hangingPunct="0">
              <a:lnSpc>
                <a:spcPct val="140000"/>
              </a:lnSpc>
              <a:buFont typeface="Wingdings" pitchFamily="2" charset="2"/>
              <a:buNone/>
            </a:pPr>
            <a:r>
              <a:rPr lang="hu-HU" sz="1200">
                <a:solidFill>
                  <a:srgbClr val="003399"/>
                </a:solidFill>
              </a:rPr>
              <a:t>2010</a:t>
            </a:r>
            <a:endParaRPr lang="en-GB" sz="1200">
              <a:solidFill>
                <a:srgbClr val="003399"/>
              </a:solidFill>
            </a:endParaRPr>
          </a:p>
        </p:txBody>
      </p:sp>
      <p:pic>
        <p:nvPicPr>
          <p:cNvPr id="9336" name="Picture 2" descr="\\eafssrv2\Sysdocs\Public\PBProjekt\Platform Bible\images\logo_ea2006.jpg"/>
          <p:cNvPicPr>
            <a:picLocks noChangeAspect="1" noChangeArrowheads="1"/>
          </p:cNvPicPr>
          <p:nvPr/>
        </p:nvPicPr>
        <p:blipFill>
          <a:blip r:embed="rId2" cstate="print"/>
          <a:srcRect/>
          <a:stretch>
            <a:fillRect/>
          </a:stretch>
        </p:blipFill>
        <p:spPr bwMode="auto">
          <a:xfrm>
            <a:off x="3132138" y="3500438"/>
            <a:ext cx="406400" cy="288925"/>
          </a:xfrm>
          <a:prstGeom prst="rect">
            <a:avLst/>
          </a:prstGeom>
          <a:noFill/>
          <a:ln w="9525">
            <a:noFill/>
            <a:miter lim="800000"/>
            <a:headEnd/>
            <a:tailEnd/>
          </a:ln>
        </p:spPr>
      </p:pic>
      <p:sp>
        <p:nvSpPr>
          <p:cNvPr id="9337" name="AutoShape 108"/>
          <p:cNvSpPr>
            <a:spLocks noChangeArrowheads="1"/>
          </p:cNvSpPr>
          <p:nvPr/>
        </p:nvSpPr>
        <p:spPr bwMode="auto">
          <a:xfrm>
            <a:off x="7164388" y="5745163"/>
            <a:ext cx="1584325" cy="779462"/>
          </a:xfrm>
          <a:prstGeom prst="roundRect">
            <a:avLst>
              <a:gd name="adj" fmla="val 16667"/>
            </a:avLst>
          </a:prstGeom>
          <a:solidFill>
            <a:schemeClr val="bg1"/>
          </a:solidFill>
          <a:ln w="12700">
            <a:solidFill>
              <a:schemeClr val="tx2"/>
            </a:solidFill>
            <a:round/>
            <a:headEnd/>
            <a:tailEnd/>
          </a:ln>
        </p:spPr>
        <p:txBody>
          <a:bodyPr wrap="none" anchor="ctr"/>
          <a:lstStyle/>
          <a:p>
            <a:pPr algn="ctr" eaLnBrk="0" hangingPunct="0">
              <a:lnSpc>
                <a:spcPct val="140000"/>
              </a:lnSpc>
              <a:buFont typeface="Wingdings" pitchFamily="2" charset="2"/>
              <a:buNone/>
            </a:pPr>
            <a:r>
              <a:rPr lang="hu-HU" sz="1200" b="1">
                <a:solidFill>
                  <a:srgbClr val="003399"/>
                </a:solidFill>
              </a:rPr>
              <a:t>Makedonija</a:t>
            </a:r>
            <a:endParaRPr lang="en-GB" sz="1200" b="1">
              <a:solidFill>
                <a:srgbClr val="003399"/>
              </a:solidFill>
            </a:endParaRPr>
          </a:p>
          <a:p>
            <a:pPr algn="ctr" eaLnBrk="0" hangingPunct="0">
              <a:lnSpc>
                <a:spcPct val="140000"/>
              </a:lnSpc>
              <a:buFont typeface="Wingdings" pitchFamily="2" charset="2"/>
              <a:buNone/>
            </a:pPr>
            <a:r>
              <a:rPr lang="en-GB" sz="1200">
                <a:solidFill>
                  <a:srgbClr val="003399"/>
                </a:solidFill>
              </a:rPr>
              <a:t>200</a:t>
            </a:r>
            <a:r>
              <a:rPr lang="hu-HU" sz="1200">
                <a:solidFill>
                  <a:srgbClr val="003399"/>
                </a:solidFill>
              </a:rPr>
              <a:t>9</a:t>
            </a:r>
            <a:endParaRPr lang="en-GB" sz="1200">
              <a:solidFill>
                <a:srgbClr val="00339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Dia számának helye 4"/>
          <p:cNvSpPr>
            <a:spLocks noGrp="1"/>
          </p:cNvSpPr>
          <p:nvPr>
            <p:ph type="sldNum" sz="quarter" idx="11"/>
          </p:nvPr>
        </p:nvSpPr>
        <p:spPr>
          <a:noFill/>
        </p:spPr>
        <p:txBody>
          <a:bodyPr/>
          <a:lstStyle/>
          <a:p>
            <a:fld id="{BB708D08-798C-4AB8-A408-F70F535B73B2}" type="slidenum">
              <a:rPr lang="en-GB" smtClean="0">
                <a:latin typeface="Arial" pitchFamily="34" charset="0"/>
                <a:cs typeface="Arial" pitchFamily="34" charset="0"/>
              </a:rPr>
              <a:pPr/>
              <a:t>7</a:t>
            </a:fld>
            <a:endParaRPr lang="en-GB" smtClean="0">
              <a:latin typeface="Arial" pitchFamily="34" charset="0"/>
              <a:cs typeface="Arial" pitchFamily="34" charset="0"/>
            </a:endParaRPr>
          </a:p>
        </p:txBody>
      </p:sp>
      <p:sp>
        <p:nvSpPr>
          <p:cNvPr id="1030" name="Rectangle 2"/>
          <p:cNvSpPr>
            <a:spLocks noGrp="1" noChangeArrowheads="1"/>
          </p:cNvSpPr>
          <p:nvPr>
            <p:ph type="title"/>
          </p:nvPr>
        </p:nvSpPr>
        <p:spPr/>
        <p:txBody>
          <a:bodyPr/>
          <a:lstStyle/>
          <a:p>
            <a:pPr eaLnBrk="1" hangingPunct="1"/>
            <a:r>
              <a:rPr lang="hu-HU" altLang="fr-FR" sz="3200" smtClean="0"/>
              <a:t>Pa</a:t>
            </a:r>
            <a:r>
              <a:rPr lang="fr-FR" altLang="fr-FR" sz="3200" smtClean="0"/>
              <a:t>r</a:t>
            </a:r>
            <a:r>
              <a:rPr lang="hu-HU" altLang="fr-FR" sz="3200" smtClean="0"/>
              <a:t>tneri</a:t>
            </a:r>
            <a:endParaRPr lang="en-GB" smtClean="0"/>
          </a:p>
        </p:txBody>
      </p:sp>
      <p:pic>
        <p:nvPicPr>
          <p:cNvPr id="1031" name="Picture 25" descr="generali"/>
          <p:cNvPicPr>
            <a:picLocks noChangeAspect="1" noChangeArrowheads="1"/>
          </p:cNvPicPr>
          <p:nvPr/>
        </p:nvPicPr>
        <p:blipFill>
          <a:blip r:embed="rId3" cstate="print"/>
          <a:srcRect/>
          <a:stretch>
            <a:fillRect/>
          </a:stretch>
        </p:blipFill>
        <p:spPr bwMode="auto">
          <a:xfrm>
            <a:off x="5499100" y="3786188"/>
            <a:ext cx="687388" cy="230187"/>
          </a:xfrm>
          <a:prstGeom prst="rect">
            <a:avLst/>
          </a:prstGeom>
          <a:noFill/>
          <a:ln w="9525">
            <a:noFill/>
            <a:miter lim="800000"/>
            <a:headEnd/>
            <a:tailEnd/>
          </a:ln>
        </p:spPr>
      </p:pic>
      <p:pic>
        <p:nvPicPr>
          <p:cNvPr id="1032" name="Picture 26" descr="generali"/>
          <p:cNvPicPr>
            <a:picLocks noChangeAspect="1" noChangeArrowheads="1"/>
          </p:cNvPicPr>
          <p:nvPr/>
        </p:nvPicPr>
        <p:blipFill>
          <a:blip r:embed="rId3" cstate="print"/>
          <a:srcRect/>
          <a:stretch>
            <a:fillRect/>
          </a:stretch>
        </p:blipFill>
        <p:spPr bwMode="auto">
          <a:xfrm>
            <a:off x="8093075" y="3903663"/>
            <a:ext cx="581025" cy="193675"/>
          </a:xfrm>
          <a:prstGeom prst="rect">
            <a:avLst/>
          </a:prstGeom>
          <a:noFill/>
          <a:ln w="9525">
            <a:noFill/>
            <a:miter lim="800000"/>
            <a:headEnd/>
            <a:tailEnd/>
          </a:ln>
        </p:spPr>
      </p:pic>
      <p:pic>
        <p:nvPicPr>
          <p:cNvPr id="1033" name="Picture 28" descr="Aegon">
            <a:hlinkClick r:id="rId4"/>
          </p:cNvPr>
          <p:cNvPicPr>
            <a:picLocks noChangeAspect="1" noChangeArrowheads="1"/>
          </p:cNvPicPr>
          <p:nvPr/>
        </p:nvPicPr>
        <p:blipFill>
          <a:blip r:embed="rId5" cstate="print"/>
          <a:srcRect/>
          <a:stretch>
            <a:fillRect/>
          </a:stretch>
        </p:blipFill>
        <p:spPr bwMode="auto">
          <a:xfrm>
            <a:off x="7173913" y="4797425"/>
            <a:ext cx="687387" cy="222250"/>
          </a:xfrm>
          <a:prstGeom prst="rect">
            <a:avLst/>
          </a:prstGeom>
          <a:noFill/>
          <a:ln w="9525">
            <a:noFill/>
            <a:miter lim="800000"/>
            <a:headEnd/>
            <a:tailEnd/>
          </a:ln>
        </p:spPr>
      </p:pic>
      <p:pic>
        <p:nvPicPr>
          <p:cNvPr id="1034" name="Picture 29" descr="FHB logo">
            <a:hlinkClick r:id="rId6"/>
          </p:cNvPr>
          <p:cNvPicPr>
            <a:picLocks noChangeAspect="1" noChangeArrowheads="1"/>
          </p:cNvPicPr>
          <p:nvPr/>
        </p:nvPicPr>
        <p:blipFill>
          <a:blip r:embed="rId7" cstate="print"/>
          <a:srcRect/>
          <a:stretch>
            <a:fillRect/>
          </a:stretch>
        </p:blipFill>
        <p:spPr bwMode="auto">
          <a:xfrm>
            <a:off x="7264400" y="5189538"/>
            <a:ext cx="476250" cy="233362"/>
          </a:xfrm>
          <a:prstGeom prst="rect">
            <a:avLst/>
          </a:prstGeom>
          <a:noFill/>
          <a:ln w="9525">
            <a:noFill/>
            <a:miter lim="800000"/>
            <a:headEnd/>
            <a:tailEnd/>
          </a:ln>
        </p:spPr>
      </p:pic>
      <p:pic>
        <p:nvPicPr>
          <p:cNvPr id="1035" name="Picture 30" descr="h1">
            <a:hlinkClick r:id="rId8"/>
          </p:cNvPr>
          <p:cNvPicPr>
            <a:picLocks noChangeAspect="1" noChangeArrowheads="1"/>
          </p:cNvPicPr>
          <p:nvPr/>
        </p:nvPicPr>
        <p:blipFill>
          <a:blip r:embed="rId9" cstate="print"/>
          <a:srcRect/>
          <a:stretch>
            <a:fillRect/>
          </a:stretch>
        </p:blipFill>
        <p:spPr bwMode="auto">
          <a:xfrm>
            <a:off x="8240713" y="4775200"/>
            <a:ext cx="449262" cy="238125"/>
          </a:xfrm>
          <a:prstGeom prst="rect">
            <a:avLst/>
          </a:prstGeom>
          <a:noFill/>
          <a:ln w="9525">
            <a:noFill/>
            <a:miter lim="800000"/>
            <a:headEnd/>
            <a:tailEnd/>
          </a:ln>
        </p:spPr>
      </p:pic>
      <p:pic>
        <p:nvPicPr>
          <p:cNvPr id="1036" name="Picture 31" descr="raiffeisen-logo"/>
          <p:cNvPicPr>
            <a:picLocks noChangeAspect="1" noChangeArrowheads="1"/>
          </p:cNvPicPr>
          <p:nvPr/>
        </p:nvPicPr>
        <p:blipFill>
          <a:blip r:embed="rId10" cstate="print"/>
          <a:srcRect/>
          <a:stretch>
            <a:fillRect/>
          </a:stretch>
        </p:blipFill>
        <p:spPr bwMode="auto">
          <a:xfrm>
            <a:off x="8026400" y="5168900"/>
            <a:ext cx="741363" cy="261938"/>
          </a:xfrm>
          <a:prstGeom prst="rect">
            <a:avLst/>
          </a:prstGeom>
          <a:noFill/>
          <a:ln w="9525">
            <a:noFill/>
            <a:miter lim="800000"/>
            <a:headEnd/>
            <a:tailEnd/>
          </a:ln>
        </p:spPr>
      </p:pic>
      <p:pic>
        <p:nvPicPr>
          <p:cNvPr id="1037" name="Picture 35" descr="uniqa"/>
          <p:cNvPicPr>
            <a:picLocks noChangeAspect="1" noChangeArrowheads="1"/>
          </p:cNvPicPr>
          <p:nvPr/>
        </p:nvPicPr>
        <p:blipFill>
          <a:blip r:embed="rId11" cstate="print"/>
          <a:srcRect/>
          <a:stretch>
            <a:fillRect/>
          </a:stretch>
        </p:blipFill>
        <p:spPr bwMode="auto">
          <a:xfrm>
            <a:off x="7399338" y="3760788"/>
            <a:ext cx="361950" cy="279400"/>
          </a:xfrm>
          <a:prstGeom prst="rect">
            <a:avLst/>
          </a:prstGeom>
          <a:noFill/>
          <a:ln w="9525">
            <a:noFill/>
            <a:miter lim="800000"/>
            <a:headEnd/>
            <a:tailEnd/>
          </a:ln>
        </p:spPr>
      </p:pic>
      <p:pic>
        <p:nvPicPr>
          <p:cNvPr id="1038" name="Picture 37" descr="Eletjaradek_nagy"/>
          <p:cNvPicPr>
            <a:picLocks noChangeAspect="1" noChangeArrowheads="1"/>
          </p:cNvPicPr>
          <p:nvPr/>
        </p:nvPicPr>
        <p:blipFill>
          <a:blip r:embed="rId12" cstate="print"/>
          <a:srcRect/>
          <a:stretch>
            <a:fillRect/>
          </a:stretch>
        </p:blipFill>
        <p:spPr bwMode="auto">
          <a:xfrm>
            <a:off x="7250113" y="5661025"/>
            <a:ext cx="823912" cy="130175"/>
          </a:xfrm>
          <a:prstGeom prst="rect">
            <a:avLst/>
          </a:prstGeom>
          <a:noFill/>
          <a:ln w="9525">
            <a:noFill/>
            <a:miter lim="800000"/>
            <a:headEnd/>
            <a:tailEnd/>
          </a:ln>
        </p:spPr>
      </p:pic>
      <p:sp>
        <p:nvSpPr>
          <p:cNvPr id="46" name="Text Box 50"/>
          <p:cNvSpPr txBox="1">
            <a:spLocks noChangeArrowheads="1"/>
          </p:cNvSpPr>
          <p:nvPr/>
        </p:nvSpPr>
        <p:spPr bwMode="auto">
          <a:xfrm>
            <a:off x="5265738" y="1778000"/>
            <a:ext cx="1152525" cy="307975"/>
          </a:xfrm>
          <a:prstGeom prst="rect">
            <a:avLst/>
          </a:prstGeom>
          <a:solidFill>
            <a:srgbClr val="99FF33"/>
          </a:solidFill>
          <a:ln w="9525">
            <a:noFill/>
            <a:miter lim="800000"/>
            <a:headEnd/>
            <a:tailEnd/>
          </a:ln>
          <a:effectLst/>
        </p:spPr>
        <p:txBody>
          <a:bodyPr>
            <a:spAutoFit/>
          </a:bodyPr>
          <a:lstStyle/>
          <a:p>
            <a:pPr algn="ctr" eaLnBrk="0" hangingPunct="0">
              <a:spcBef>
                <a:spcPct val="50000"/>
              </a:spcBef>
              <a:defRPr/>
            </a:pPr>
            <a:r>
              <a:rPr lang="hu-HU" sz="1400" b="1" dirty="0">
                <a:solidFill>
                  <a:schemeClr val="bg1"/>
                </a:solidFill>
                <a:effectLst>
                  <a:outerShdw blurRad="38100" dist="38100" dir="2700000" algn="tl">
                    <a:srgbClr val="000000"/>
                  </a:outerShdw>
                </a:effectLst>
                <a:latin typeface="Arial" charset="0"/>
                <a:cs typeface="Arial" charset="0"/>
              </a:rPr>
              <a:t>ZDRAVLJE</a:t>
            </a:r>
          </a:p>
        </p:txBody>
      </p:sp>
      <p:sp>
        <p:nvSpPr>
          <p:cNvPr id="47" name="Text Box 52"/>
          <p:cNvSpPr txBox="1">
            <a:spLocks noChangeArrowheads="1"/>
          </p:cNvSpPr>
          <p:nvPr/>
        </p:nvSpPr>
        <p:spPr bwMode="auto">
          <a:xfrm>
            <a:off x="6948488" y="1781175"/>
            <a:ext cx="1781175" cy="311150"/>
          </a:xfrm>
          <a:prstGeom prst="rect">
            <a:avLst/>
          </a:prstGeom>
          <a:solidFill>
            <a:srgbClr val="FFFF00">
              <a:alpha val="95000"/>
            </a:srgbClr>
          </a:solidFill>
          <a:ln w="12700">
            <a:noFill/>
            <a:miter lim="800000"/>
            <a:headEnd/>
            <a:tailEnd/>
          </a:ln>
          <a:effectLst/>
        </p:spPr>
        <p:txBody>
          <a:bodyPr lIns="90000" tIns="46800" rIns="90000" bIns="46800">
            <a:spAutoFit/>
          </a:bodyPr>
          <a:lstStyle/>
          <a:p>
            <a:pPr algn="ctr" eaLnBrk="0" hangingPunct="0">
              <a:spcBef>
                <a:spcPct val="50000"/>
              </a:spcBef>
              <a:defRPr/>
            </a:pPr>
            <a:r>
              <a:rPr lang="hu-HU" sz="1400" b="1" dirty="0">
                <a:solidFill>
                  <a:schemeClr val="bg1"/>
                </a:solidFill>
                <a:effectLst>
                  <a:outerShdw blurRad="38100" dist="38100" dir="2700000" algn="tl">
                    <a:srgbClr val="000000"/>
                  </a:outerShdw>
                </a:effectLst>
                <a:latin typeface="Arial" charset="0"/>
                <a:cs typeface="Arial" charset="0"/>
              </a:rPr>
              <a:t>DOM &amp; PORODICA</a:t>
            </a:r>
          </a:p>
        </p:txBody>
      </p:sp>
      <p:pic>
        <p:nvPicPr>
          <p:cNvPr id="1041" name="Picture 60" descr="MKB_logo">
            <a:hlinkClick r:id="rId13"/>
          </p:cNvPr>
          <p:cNvPicPr>
            <a:picLocks noChangeAspect="1" noChangeArrowheads="1"/>
          </p:cNvPicPr>
          <p:nvPr/>
        </p:nvPicPr>
        <p:blipFill>
          <a:blip r:embed="rId14" cstate="print"/>
          <a:srcRect/>
          <a:stretch>
            <a:fillRect/>
          </a:stretch>
        </p:blipFill>
        <p:spPr bwMode="auto">
          <a:xfrm>
            <a:off x="5378450" y="4365625"/>
            <a:ext cx="298450" cy="369888"/>
          </a:xfrm>
          <a:prstGeom prst="rect">
            <a:avLst/>
          </a:prstGeom>
          <a:noFill/>
          <a:ln w="9525">
            <a:noFill/>
            <a:miter lim="800000"/>
            <a:headEnd/>
            <a:tailEnd/>
          </a:ln>
        </p:spPr>
      </p:pic>
      <p:pic>
        <p:nvPicPr>
          <p:cNvPr id="1042" name="Picture 63" descr="logo-garancia"/>
          <p:cNvPicPr>
            <a:picLocks noChangeAspect="1" noChangeArrowheads="1"/>
          </p:cNvPicPr>
          <p:nvPr/>
        </p:nvPicPr>
        <p:blipFill>
          <a:blip r:embed="rId15" cstate="print"/>
          <a:srcRect/>
          <a:stretch>
            <a:fillRect/>
          </a:stretch>
        </p:blipFill>
        <p:spPr bwMode="auto">
          <a:xfrm>
            <a:off x="7256463" y="4287838"/>
            <a:ext cx="846137" cy="328612"/>
          </a:xfrm>
          <a:prstGeom prst="rect">
            <a:avLst/>
          </a:prstGeom>
          <a:noFill/>
          <a:ln w="9525">
            <a:noFill/>
            <a:miter lim="800000"/>
            <a:headEnd/>
            <a:tailEnd/>
          </a:ln>
        </p:spPr>
      </p:pic>
      <p:pic>
        <p:nvPicPr>
          <p:cNvPr id="1043" name="Picture 66" descr="http://www.generali.hu/upload/sajtoszoba/fotok/genertellog2001.jpg">
            <a:hlinkClick r:id="rId16"/>
          </p:cNvPr>
          <p:cNvPicPr>
            <a:picLocks noChangeAspect="1" noChangeArrowheads="1"/>
          </p:cNvPicPr>
          <p:nvPr/>
        </p:nvPicPr>
        <p:blipFill>
          <a:blip r:embed="rId17" r:link="rId18" cstate="print"/>
          <a:srcRect/>
          <a:stretch>
            <a:fillRect/>
          </a:stretch>
        </p:blipFill>
        <p:spPr bwMode="auto">
          <a:xfrm>
            <a:off x="7688263" y="5937250"/>
            <a:ext cx="909637" cy="188913"/>
          </a:xfrm>
          <a:prstGeom prst="rect">
            <a:avLst/>
          </a:prstGeom>
          <a:noFill/>
          <a:ln w="9525">
            <a:noFill/>
            <a:miter lim="800000"/>
            <a:headEnd/>
            <a:tailEnd/>
          </a:ln>
        </p:spPr>
      </p:pic>
      <p:pic>
        <p:nvPicPr>
          <p:cNvPr id="1044" name="Picture 14" descr="motto_doctor"/>
          <p:cNvPicPr>
            <a:picLocks noChangeAspect="1" noChangeArrowheads="1"/>
          </p:cNvPicPr>
          <p:nvPr/>
        </p:nvPicPr>
        <p:blipFill>
          <a:blip r:embed="rId19" cstate="print"/>
          <a:srcRect/>
          <a:stretch>
            <a:fillRect/>
          </a:stretch>
        </p:blipFill>
        <p:spPr bwMode="auto">
          <a:xfrm>
            <a:off x="5276850" y="2085975"/>
            <a:ext cx="1109663" cy="1198563"/>
          </a:xfrm>
          <a:prstGeom prst="rect">
            <a:avLst/>
          </a:prstGeom>
          <a:noFill/>
          <a:ln w="9525">
            <a:noFill/>
            <a:miter lim="800000"/>
            <a:headEnd/>
            <a:tailEnd/>
          </a:ln>
        </p:spPr>
      </p:pic>
      <p:pic>
        <p:nvPicPr>
          <p:cNvPr id="1045" name="Picture 9" descr="ea_home_family_3"/>
          <p:cNvPicPr>
            <a:picLocks noChangeAspect="1" noChangeArrowheads="1"/>
          </p:cNvPicPr>
          <p:nvPr/>
        </p:nvPicPr>
        <p:blipFill>
          <a:blip r:embed="rId20" cstate="print"/>
          <a:srcRect/>
          <a:stretch>
            <a:fillRect/>
          </a:stretch>
        </p:blipFill>
        <p:spPr bwMode="auto">
          <a:xfrm>
            <a:off x="7308850" y="2100263"/>
            <a:ext cx="935038" cy="1200150"/>
          </a:xfrm>
          <a:prstGeom prst="rect">
            <a:avLst/>
          </a:prstGeom>
          <a:noFill/>
          <a:ln w="9525">
            <a:noFill/>
            <a:miter lim="800000"/>
            <a:headEnd/>
            <a:tailEnd/>
          </a:ln>
        </p:spPr>
      </p:pic>
      <p:grpSp>
        <p:nvGrpSpPr>
          <p:cNvPr id="1046" name="Csoportba foglalás 68"/>
          <p:cNvGrpSpPr>
            <a:grpSpLocks/>
          </p:cNvGrpSpPr>
          <p:nvPr/>
        </p:nvGrpSpPr>
        <p:grpSpPr bwMode="auto">
          <a:xfrm>
            <a:off x="2632075" y="1800225"/>
            <a:ext cx="2155825" cy="4870450"/>
            <a:chOff x="2484438" y="1800225"/>
            <a:chExt cx="2156717" cy="4870450"/>
          </a:xfrm>
        </p:grpSpPr>
        <p:pic>
          <p:nvPicPr>
            <p:cNvPr id="1067" name="Picture 4" descr="generali"/>
            <p:cNvPicPr>
              <a:picLocks noChangeAspect="1" noChangeArrowheads="1"/>
            </p:cNvPicPr>
            <p:nvPr/>
          </p:nvPicPr>
          <p:blipFill>
            <a:blip r:embed="rId3" cstate="print"/>
            <a:srcRect/>
            <a:stretch>
              <a:fillRect/>
            </a:stretch>
          </p:blipFill>
          <p:spPr bwMode="auto">
            <a:xfrm>
              <a:off x="3708400" y="3429000"/>
              <a:ext cx="581025" cy="195263"/>
            </a:xfrm>
            <a:prstGeom prst="rect">
              <a:avLst/>
            </a:prstGeom>
            <a:noFill/>
            <a:ln w="9525">
              <a:noFill/>
              <a:miter lim="800000"/>
              <a:headEnd/>
              <a:tailEnd/>
            </a:ln>
          </p:spPr>
        </p:pic>
        <p:graphicFrame>
          <p:nvGraphicFramePr>
            <p:cNvPr id="1026" name="Object 5"/>
            <p:cNvGraphicFramePr>
              <a:graphicFrameLocks noChangeAspect="1"/>
            </p:cNvGraphicFramePr>
            <p:nvPr/>
          </p:nvGraphicFramePr>
          <p:xfrm>
            <a:off x="3708400" y="4437063"/>
            <a:ext cx="523875" cy="142875"/>
          </p:xfrm>
          <a:graphic>
            <a:graphicData uri="http://schemas.openxmlformats.org/presentationml/2006/ole">
              <p:oleObj spid="_x0000_s1026" name="Photo Editor Photo" r:id="rId21" imgW="1009791" imgH="276117" progId="">
                <p:embed/>
              </p:oleObj>
            </a:graphicData>
          </a:graphic>
        </p:graphicFrame>
        <p:pic>
          <p:nvPicPr>
            <p:cNvPr id="1068" name="Picture 11" descr="Home">
              <a:hlinkClick r:id="rId22"/>
            </p:cNvPr>
            <p:cNvPicPr>
              <a:picLocks noChangeAspect="1" noChangeArrowheads="1"/>
            </p:cNvPicPr>
            <p:nvPr/>
          </p:nvPicPr>
          <p:blipFill>
            <a:blip r:embed="rId23" cstate="print"/>
            <a:srcRect l="3334" r="26666" b="42429"/>
            <a:stretch>
              <a:fillRect/>
            </a:stretch>
          </p:blipFill>
          <p:spPr bwMode="auto">
            <a:xfrm>
              <a:off x="2484438" y="4292600"/>
              <a:ext cx="739775" cy="236538"/>
            </a:xfrm>
            <a:prstGeom prst="rect">
              <a:avLst/>
            </a:prstGeom>
            <a:noFill/>
            <a:ln w="9525">
              <a:noFill/>
              <a:miter lim="800000"/>
              <a:headEnd/>
              <a:tailEnd/>
            </a:ln>
          </p:spPr>
        </p:pic>
        <p:pic>
          <p:nvPicPr>
            <p:cNvPr id="1069" name="Picture 12" descr="maserati_logo"/>
            <p:cNvPicPr>
              <a:picLocks noChangeAspect="1" noChangeArrowheads="1"/>
            </p:cNvPicPr>
            <p:nvPr/>
          </p:nvPicPr>
          <p:blipFill>
            <a:blip r:embed="rId24" cstate="print"/>
            <a:srcRect/>
            <a:stretch>
              <a:fillRect/>
            </a:stretch>
          </p:blipFill>
          <p:spPr bwMode="auto">
            <a:xfrm>
              <a:off x="3022600" y="5975350"/>
              <a:ext cx="247650" cy="369888"/>
            </a:xfrm>
            <a:prstGeom prst="rect">
              <a:avLst/>
            </a:prstGeom>
            <a:noFill/>
            <a:ln w="9525">
              <a:noFill/>
              <a:miter lim="800000"/>
              <a:headEnd/>
              <a:tailEnd/>
            </a:ln>
          </p:spPr>
        </p:pic>
        <p:pic>
          <p:nvPicPr>
            <p:cNvPr id="1070" name="Picture 13" descr="Kia">
              <a:hlinkClick r:id="rId25"/>
            </p:cNvPr>
            <p:cNvPicPr>
              <a:picLocks noChangeAspect="1" noChangeArrowheads="1"/>
            </p:cNvPicPr>
            <p:nvPr/>
          </p:nvPicPr>
          <p:blipFill>
            <a:blip r:embed="rId26" cstate="print"/>
            <a:srcRect/>
            <a:stretch>
              <a:fillRect/>
            </a:stretch>
          </p:blipFill>
          <p:spPr bwMode="auto">
            <a:xfrm>
              <a:off x="2525713" y="6464300"/>
              <a:ext cx="793750" cy="206375"/>
            </a:xfrm>
            <a:prstGeom prst="rect">
              <a:avLst/>
            </a:prstGeom>
            <a:noFill/>
            <a:ln w="9525">
              <a:noFill/>
              <a:miter lim="800000"/>
              <a:headEnd/>
              <a:tailEnd/>
            </a:ln>
          </p:spPr>
        </p:pic>
        <p:pic>
          <p:nvPicPr>
            <p:cNvPr id="1071" name="Picture 14" descr="KTM_logo"/>
            <p:cNvPicPr>
              <a:picLocks noChangeAspect="1" noChangeArrowheads="1"/>
            </p:cNvPicPr>
            <p:nvPr/>
          </p:nvPicPr>
          <p:blipFill>
            <a:blip r:embed="rId27" cstate="print"/>
            <a:srcRect/>
            <a:stretch>
              <a:fillRect/>
            </a:stretch>
          </p:blipFill>
          <p:spPr bwMode="auto">
            <a:xfrm>
              <a:off x="3278188" y="5618163"/>
              <a:ext cx="317500" cy="222250"/>
            </a:xfrm>
            <a:prstGeom prst="rect">
              <a:avLst/>
            </a:prstGeom>
            <a:noFill/>
            <a:ln w="9525">
              <a:noFill/>
              <a:miter lim="800000"/>
              <a:headEnd/>
              <a:tailEnd/>
            </a:ln>
          </p:spPr>
        </p:pic>
        <p:pic>
          <p:nvPicPr>
            <p:cNvPr id="1072" name="Picture 15" descr="(L) LEXUS"/>
            <p:cNvPicPr>
              <a:picLocks noChangeAspect="1" noChangeArrowheads="1"/>
            </p:cNvPicPr>
            <p:nvPr/>
          </p:nvPicPr>
          <p:blipFill>
            <a:blip r:embed="rId28" cstate="print"/>
            <a:srcRect/>
            <a:stretch>
              <a:fillRect/>
            </a:stretch>
          </p:blipFill>
          <p:spPr bwMode="auto">
            <a:xfrm>
              <a:off x="2574925" y="4546600"/>
              <a:ext cx="749300" cy="171450"/>
            </a:xfrm>
            <a:prstGeom prst="rect">
              <a:avLst/>
            </a:prstGeom>
            <a:noFill/>
            <a:ln w="9525">
              <a:noFill/>
              <a:miter lim="800000"/>
              <a:headEnd/>
              <a:tailEnd/>
            </a:ln>
          </p:spPr>
        </p:pic>
        <p:graphicFrame>
          <p:nvGraphicFramePr>
            <p:cNvPr id="1028" name="Object 16"/>
            <p:cNvGraphicFramePr>
              <a:graphicFrameLocks noChangeAspect="1"/>
            </p:cNvGraphicFramePr>
            <p:nvPr/>
          </p:nvGraphicFramePr>
          <p:xfrm>
            <a:off x="3211513" y="5084763"/>
            <a:ext cx="369887" cy="369887"/>
          </p:xfrm>
          <a:graphic>
            <a:graphicData uri="http://schemas.openxmlformats.org/presentationml/2006/ole">
              <p:oleObj spid="_x0000_s1028" name="Photo Editor Photo" r:id="rId29" imgW="514422" imgH="514422" progId="">
                <p:embed/>
              </p:oleObj>
            </a:graphicData>
          </a:graphic>
        </p:graphicFrame>
        <p:pic>
          <p:nvPicPr>
            <p:cNvPr id="1073" name="Picture 18" descr="Honda">
              <a:hlinkClick r:id="rId30"/>
            </p:cNvPr>
            <p:cNvPicPr>
              <a:picLocks noChangeAspect="1" noChangeArrowheads="1"/>
            </p:cNvPicPr>
            <p:nvPr/>
          </p:nvPicPr>
          <p:blipFill>
            <a:blip r:embed="rId31" cstate="print"/>
            <a:srcRect/>
            <a:stretch>
              <a:fillRect/>
            </a:stretch>
          </p:blipFill>
          <p:spPr bwMode="auto">
            <a:xfrm>
              <a:off x="3773488" y="5260975"/>
              <a:ext cx="369887" cy="288925"/>
            </a:xfrm>
            <a:prstGeom prst="rect">
              <a:avLst/>
            </a:prstGeom>
            <a:noFill/>
            <a:ln w="9525">
              <a:noFill/>
              <a:miter lim="800000"/>
              <a:headEnd/>
              <a:tailEnd/>
            </a:ln>
          </p:spPr>
        </p:pic>
        <p:pic>
          <p:nvPicPr>
            <p:cNvPr id="1074" name="Picture 19" descr="head"/>
            <p:cNvPicPr>
              <a:picLocks noChangeAspect="1" noChangeArrowheads="1"/>
            </p:cNvPicPr>
            <p:nvPr/>
          </p:nvPicPr>
          <p:blipFill>
            <a:blip r:embed="rId32" cstate="print"/>
            <a:srcRect/>
            <a:stretch>
              <a:fillRect/>
            </a:stretch>
          </p:blipFill>
          <p:spPr bwMode="auto">
            <a:xfrm>
              <a:off x="2601913" y="4852988"/>
              <a:ext cx="317500" cy="233362"/>
            </a:xfrm>
            <a:prstGeom prst="rect">
              <a:avLst/>
            </a:prstGeom>
            <a:noFill/>
            <a:ln w="9525">
              <a:noFill/>
              <a:miter lim="800000"/>
              <a:headEnd/>
              <a:tailEnd/>
            </a:ln>
          </p:spPr>
        </p:pic>
        <p:pic>
          <p:nvPicPr>
            <p:cNvPr id="1075" name="Picture 20" descr="http://www.fiat.com/FIAT_COM/uploads/1073/1074041113/20060228/blue&amp;me_01.jpg"/>
            <p:cNvPicPr>
              <a:picLocks noChangeAspect="1" noChangeArrowheads="1"/>
            </p:cNvPicPr>
            <p:nvPr/>
          </p:nvPicPr>
          <p:blipFill>
            <a:blip r:embed="rId33" r:link="rId34" cstate="print"/>
            <a:srcRect l="24478" t="7532" r="20976" b="73950"/>
            <a:stretch>
              <a:fillRect/>
            </a:stretch>
          </p:blipFill>
          <p:spPr bwMode="auto">
            <a:xfrm>
              <a:off x="4211960" y="6381328"/>
              <a:ext cx="263525" cy="168275"/>
            </a:xfrm>
            <a:prstGeom prst="rect">
              <a:avLst/>
            </a:prstGeom>
            <a:noFill/>
            <a:ln w="9525">
              <a:noFill/>
              <a:miter lim="800000"/>
              <a:headEnd/>
              <a:tailEnd/>
            </a:ln>
          </p:spPr>
        </p:pic>
        <p:pic>
          <p:nvPicPr>
            <p:cNvPr id="1076" name="Picture 21" descr="budget_logo"/>
            <p:cNvPicPr>
              <a:picLocks noChangeAspect="1" noChangeArrowheads="1"/>
            </p:cNvPicPr>
            <p:nvPr/>
          </p:nvPicPr>
          <p:blipFill>
            <a:blip r:embed="rId35" cstate="print"/>
            <a:srcRect/>
            <a:stretch>
              <a:fillRect/>
            </a:stretch>
          </p:blipFill>
          <p:spPr bwMode="auto">
            <a:xfrm>
              <a:off x="3851275" y="6021388"/>
              <a:ext cx="476250" cy="231775"/>
            </a:xfrm>
            <a:prstGeom prst="rect">
              <a:avLst/>
            </a:prstGeom>
            <a:noFill/>
            <a:ln w="9525">
              <a:noFill/>
              <a:miter lim="800000"/>
              <a:headEnd/>
              <a:tailEnd/>
            </a:ln>
          </p:spPr>
        </p:pic>
        <p:pic>
          <p:nvPicPr>
            <p:cNvPr id="1077" name="Picture 22" descr="Back to homepage">
              <a:hlinkClick r:id="rId36"/>
            </p:cNvPr>
            <p:cNvPicPr>
              <a:picLocks noChangeAspect="1" noChangeArrowheads="1"/>
            </p:cNvPicPr>
            <p:nvPr/>
          </p:nvPicPr>
          <p:blipFill>
            <a:blip r:embed="rId37" cstate="print"/>
            <a:srcRect/>
            <a:stretch>
              <a:fillRect/>
            </a:stretch>
          </p:blipFill>
          <p:spPr bwMode="auto">
            <a:xfrm>
              <a:off x="2525713" y="5673725"/>
              <a:ext cx="423862" cy="209550"/>
            </a:xfrm>
            <a:prstGeom prst="rect">
              <a:avLst/>
            </a:prstGeom>
            <a:noFill/>
            <a:ln w="9525">
              <a:noFill/>
              <a:miter lim="800000"/>
              <a:headEnd/>
              <a:tailEnd/>
            </a:ln>
          </p:spPr>
        </p:pic>
        <p:pic>
          <p:nvPicPr>
            <p:cNvPr id="1078" name="Picture 23" descr="termek13"/>
            <p:cNvPicPr>
              <a:picLocks noChangeAspect="1" noChangeArrowheads="1"/>
            </p:cNvPicPr>
            <p:nvPr/>
          </p:nvPicPr>
          <p:blipFill>
            <a:blip r:embed="rId38" cstate="print"/>
            <a:srcRect/>
            <a:stretch>
              <a:fillRect/>
            </a:stretch>
          </p:blipFill>
          <p:spPr bwMode="auto">
            <a:xfrm>
              <a:off x="3851275" y="5732463"/>
              <a:ext cx="265113" cy="169862"/>
            </a:xfrm>
            <a:prstGeom prst="rect">
              <a:avLst/>
            </a:prstGeom>
            <a:noFill/>
            <a:ln w="9525">
              <a:noFill/>
              <a:miter lim="800000"/>
              <a:headEnd/>
              <a:tailEnd/>
            </a:ln>
          </p:spPr>
        </p:pic>
        <p:pic>
          <p:nvPicPr>
            <p:cNvPr id="1079" name="Picture 24"/>
            <p:cNvPicPr>
              <a:picLocks noChangeAspect="1" noChangeArrowheads="1"/>
            </p:cNvPicPr>
            <p:nvPr/>
          </p:nvPicPr>
          <p:blipFill>
            <a:blip r:embed="rId39" cstate="print"/>
            <a:srcRect/>
            <a:stretch>
              <a:fillRect/>
            </a:stretch>
          </p:blipFill>
          <p:spPr bwMode="auto">
            <a:xfrm>
              <a:off x="3779838" y="4797425"/>
              <a:ext cx="582612" cy="177800"/>
            </a:xfrm>
            <a:prstGeom prst="rect">
              <a:avLst/>
            </a:prstGeom>
            <a:noFill/>
            <a:ln w="9525">
              <a:noFill/>
              <a:miter lim="800000"/>
              <a:headEnd/>
              <a:tailEnd/>
            </a:ln>
          </p:spPr>
        </p:pic>
        <p:pic>
          <p:nvPicPr>
            <p:cNvPr id="1080" name="Picture 32" descr="http://www.eub.hu/images/Seged/logob4.jpg"/>
            <p:cNvPicPr>
              <a:picLocks noChangeAspect="1" noChangeArrowheads="1"/>
            </p:cNvPicPr>
            <p:nvPr/>
          </p:nvPicPr>
          <p:blipFill>
            <a:blip r:embed="rId40" r:link="rId41" cstate="print"/>
            <a:srcRect l="55074" t="28665" r="3239" b="9555"/>
            <a:stretch>
              <a:fillRect/>
            </a:stretch>
          </p:blipFill>
          <p:spPr bwMode="auto">
            <a:xfrm>
              <a:off x="2627313" y="3357563"/>
              <a:ext cx="582612" cy="219075"/>
            </a:xfrm>
            <a:prstGeom prst="rect">
              <a:avLst/>
            </a:prstGeom>
            <a:noFill/>
            <a:ln w="9525">
              <a:noFill/>
              <a:miter lim="800000"/>
              <a:headEnd/>
              <a:tailEnd/>
            </a:ln>
          </p:spPr>
        </p:pic>
        <p:pic>
          <p:nvPicPr>
            <p:cNvPr id="1081" name="Picture 33" descr="termek23"/>
            <p:cNvPicPr>
              <a:picLocks noChangeAspect="1" noChangeArrowheads="1"/>
            </p:cNvPicPr>
            <p:nvPr/>
          </p:nvPicPr>
          <p:blipFill>
            <a:blip r:embed="rId42" cstate="print"/>
            <a:srcRect/>
            <a:stretch>
              <a:fillRect/>
            </a:stretch>
          </p:blipFill>
          <p:spPr bwMode="auto">
            <a:xfrm>
              <a:off x="2601913" y="5229225"/>
              <a:ext cx="369887" cy="269875"/>
            </a:xfrm>
            <a:prstGeom prst="rect">
              <a:avLst/>
            </a:prstGeom>
            <a:noFill/>
            <a:ln w="9525">
              <a:noFill/>
              <a:miter lim="800000"/>
              <a:headEnd/>
              <a:tailEnd/>
            </a:ln>
          </p:spPr>
        </p:pic>
        <p:pic>
          <p:nvPicPr>
            <p:cNvPr id="1082" name="Picture 34" descr="uniqa"/>
            <p:cNvPicPr>
              <a:picLocks noChangeAspect="1" noChangeArrowheads="1"/>
            </p:cNvPicPr>
            <p:nvPr/>
          </p:nvPicPr>
          <p:blipFill>
            <a:blip r:embed="rId43" cstate="print"/>
            <a:srcRect/>
            <a:stretch>
              <a:fillRect/>
            </a:stretch>
          </p:blipFill>
          <p:spPr bwMode="auto">
            <a:xfrm>
              <a:off x="3779838" y="4005263"/>
              <a:ext cx="423862" cy="327025"/>
            </a:xfrm>
            <a:prstGeom prst="rect">
              <a:avLst/>
            </a:prstGeom>
            <a:noFill/>
            <a:ln w="9525">
              <a:noFill/>
              <a:miter lim="800000"/>
              <a:headEnd/>
              <a:tailEnd/>
            </a:ln>
          </p:spPr>
        </p:pic>
        <p:pic>
          <p:nvPicPr>
            <p:cNvPr id="1083" name="Picture 36" descr="renault%20logo"/>
            <p:cNvPicPr>
              <a:picLocks noChangeAspect="1" noChangeArrowheads="1"/>
            </p:cNvPicPr>
            <p:nvPr/>
          </p:nvPicPr>
          <p:blipFill>
            <a:blip r:embed="rId44" cstate="print"/>
            <a:srcRect/>
            <a:stretch>
              <a:fillRect/>
            </a:stretch>
          </p:blipFill>
          <p:spPr bwMode="auto">
            <a:xfrm>
              <a:off x="4283968" y="4005064"/>
              <a:ext cx="357187" cy="357187"/>
            </a:xfrm>
            <a:prstGeom prst="rect">
              <a:avLst/>
            </a:prstGeom>
            <a:noFill/>
            <a:ln w="9525">
              <a:noFill/>
              <a:miter lim="800000"/>
              <a:headEnd/>
              <a:tailEnd/>
            </a:ln>
          </p:spPr>
        </p:pic>
        <p:pic>
          <p:nvPicPr>
            <p:cNvPr id="1084" name="Picture 41" descr="nissan%20logo%20100_100"/>
            <p:cNvPicPr>
              <a:picLocks noChangeAspect="1" noChangeArrowheads="1"/>
            </p:cNvPicPr>
            <p:nvPr/>
          </p:nvPicPr>
          <p:blipFill>
            <a:blip r:embed="rId45" cstate="print"/>
            <a:srcRect/>
            <a:stretch>
              <a:fillRect/>
            </a:stretch>
          </p:blipFill>
          <p:spPr bwMode="auto">
            <a:xfrm>
              <a:off x="2601913" y="6094413"/>
              <a:ext cx="265112" cy="265112"/>
            </a:xfrm>
            <a:prstGeom prst="rect">
              <a:avLst/>
            </a:prstGeom>
            <a:noFill/>
            <a:ln w="9525">
              <a:noFill/>
              <a:miter lim="800000"/>
              <a:headEnd/>
              <a:tailEnd/>
            </a:ln>
          </p:spPr>
        </p:pic>
        <p:pic>
          <p:nvPicPr>
            <p:cNvPr id="1085" name="Picture 42" descr="lombard"/>
            <p:cNvPicPr>
              <a:picLocks noChangeAspect="1" noChangeArrowheads="1"/>
            </p:cNvPicPr>
            <p:nvPr/>
          </p:nvPicPr>
          <p:blipFill>
            <a:blip r:embed="rId46" cstate="print"/>
            <a:srcRect/>
            <a:stretch>
              <a:fillRect/>
            </a:stretch>
          </p:blipFill>
          <p:spPr bwMode="auto">
            <a:xfrm>
              <a:off x="4211960" y="5661248"/>
              <a:ext cx="265112" cy="200025"/>
            </a:xfrm>
            <a:prstGeom prst="rect">
              <a:avLst/>
            </a:prstGeom>
            <a:noFill/>
            <a:ln w="9525">
              <a:noFill/>
              <a:miter lim="800000"/>
              <a:headEnd/>
              <a:tailEnd/>
            </a:ln>
          </p:spPr>
        </p:pic>
        <p:pic>
          <p:nvPicPr>
            <p:cNvPr id="1086" name="Picture 53" descr="dacia-logo-new">
              <a:hlinkClick r:id="rId47"/>
            </p:cNvPr>
            <p:cNvPicPr>
              <a:picLocks noChangeAspect="1" noChangeArrowheads="1"/>
            </p:cNvPicPr>
            <p:nvPr/>
          </p:nvPicPr>
          <p:blipFill>
            <a:blip r:embed="rId48" cstate="print"/>
            <a:srcRect/>
            <a:stretch>
              <a:fillRect/>
            </a:stretch>
          </p:blipFill>
          <p:spPr bwMode="auto">
            <a:xfrm>
              <a:off x="4211960" y="5157192"/>
              <a:ext cx="300038" cy="300038"/>
            </a:xfrm>
            <a:prstGeom prst="rect">
              <a:avLst/>
            </a:prstGeom>
            <a:noFill/>
            <a:ln w="9525">
              <a:noFill/>
              <a:miter lim="800000"/>
              <a:headEnd/>
              <a:tailEnd/>
            </a:ln>
          </p:spPr>
        </p:pic>
        <p:pic>
          <p:nvPicPr>
            <p:cNvPr id="1087" name="Picture 54" descr="ferrari_logo_01"/>
            <p:cNvPicPr>
              <a:picLocks noChangeAspect="1" noChangeArrowheads="1"/>
            </p:cNvPicPr>
            <p:nvPr/>
          </p:nvPicPr>
          <p:blipFill>
            <a:blip r:embed="rId49" cstate="print"/>
            <a:srcRect/>
            <a:stretch>
              <a:fillRect/>
            </a:stretch>
          </p:blipFill>
          <p:spPr bwMode="auto">
            <a:xfrm>
              <a:off x="3449638" y="6043613"/>
              <a:ext cx="225425" cy="300037"/>
            </a:xfrm>
            <a:prstGeom prst="rect">
              <a:avLst/>
            </a:prstGeom>
            <a:noFill/>
            <a:ln w="9525">
              <a:noFill/>
              <a:miter lim="800000"/>
              <a:headEnd/>
              <a:tailEnd/>
            </a:ln>
          </p:spPr>
        </p:pic>
        <p:pic>
          <p:nvPicPr>
            <p:cNvPr id="1088" name="Picture 55" descr="logo_mini"/>
            <p:cNvPicPr>
              <a:picLocks noChangeAspect="1" noChangeArrowheads="1"/>
            </p:cNvPicPr>
            <p:nvPr/>
          </p:nvPicPr>
          <p:blipFill>
            <a:blip r:embed="rId50" cstate="print"/>
            <a:srcRect/>
            <a:stretch>
              <a:fillRect/>
            </a:stretch>
          </p:blipFill>
          <p:spPr bwMode="auto">
            <a:xfrm>
              <a:off x="3163888" y="4865688"/>
              <a:ext cx="400050" cy="174625"/>
            </a:xfrm>
            <a:prstGeom prst="rect">
              <a:avLst/>
            </a:prstGeom>
            <a:noFill/>
            <a:ln w="9525">
              <a:noFill/>
              <a:miter lim="800000"/>
              <a:headEnd/>
              <a:tailEnd/>
            </a:ln>
          </p:spPr>
        </p:pic>
        <p:pic>
          <p:nvPicPr>
            <p:cNvPr id="1089" name="Picture 59" descr="Peugeot-Citroen_logo_svg">
              <a:hlinkClick r:id="rId51"/>
            </p:cNvPr>
            <p:cNvPicPr>
              <a:picLocks noChangeAspect="1" noChangeArrowheads="1"/>
            </p:cNvPicPr>
            <p:nvPr/>
          </p:nvPicPr>
          <p:blipFill>
            <a:blip r:embed="rId52" cstate="print"/>
            <a:srcRect/>
            <a:stretch>
              <a:fillRect/>
            </a:stretch>
          </p:blipFill>
          <p:spPr bwMode="auto">
            <a:xfrm>
              <a:off x="3707904" y="6381328"/>
              <a:ext cx="238125" cy="228600"/>
            </a:xfrm>
            <a:prstGeom prst="rect">
              <a:avLst/>
            </a:prstGeom>
            <a:noFill/>
            <a:ln w="9525">
              <a:noFill/>
              <a:miter lim="800000"/>
              <a:headEnd/>
              <a:tailEnd/>
            </a:ln>
          </p:spPr>
        </p:pic>
        <p:pic>
          <p:nvPicPr>
            <p:cNvPr id="1090" name="Picture 61" descr="logo-garancia"/>
            <p:cNvPicPr>
              <a:picLocks noChangeAspect="1" noChangeArrowheads="1"/>
            </p:cNvPicPr>
            <p:nvPr/>
          </p:nvPicPr>
          <p:blipFill>
            <a:blip r:embed="rId53" cstate="print"/>
            <a:srcRect/>
            <a:stretch>
              <a:fillRect/>
            </a:stretch>
          </p:blipFill>
          <p:spPr bwMode="auto">
            <a:xfrm>
              <a:off x="2484438" y="3933825"/>
              <a:ext cx="952500" cy="368300"/>
            </a:xfrm>
            <a:prstGeom prst="rect">
              <a:avLst/>
            </a:prstGeom>
            <a:noFill/>
            <a:ln w="9525">
              <a:noFill/>
              <a:miter lim="800000"/>
              <a:headEnd/>
              <a:tailEnd/>
            </a:ln>
          </p:spPr>
        </p:pic>
        <p:pic>
          <p:nvPicPr>
            <p:cNvPr id="1091" name="Picture 65" descr="http://www.generali.hu/upload/sajtoszoba/fotok/genertellog2001.jpg">
              <a:hlinkClick r:id="rId16"/>
            </p:cNvPr>
            <p:cNvPicPr>
              <a:picLocks noChangeAspect="1" noChangeArrowheads="1"/>
            </p:cNvPicPr>
            <p:nvPr/>
          </p:nvPicPr>
          <p:blipFill>
            <a:blip r:embed="rId17" r:link="rId18" cstate="print"/>
            <a:srcRect/>
            <a:stretch>
              <a:fillRect/>
            </a:stretch>
          </p:blipFill>
          <p:spPr bwMode="auto">
            <a:xfrm>
              <a:off x="2555875" y="3644900"/>
              <a:ext cx="909638" cy="188913"/>
            </a:xfrm>
            <a:prstGeom prst="rect">
              <a:avLst/>
            </a:prstGeom>
            <a:noFill/>
            <a:ln w="9525">
              <a:noFill/>
              <a:miter lim="800000"/>
              <a:headEnd/>
              <a:tailEnd/>
            </a:ln>
          </p:spPr>
        </p:pic>
        <p:pic>
          <p:nvPicPr>
            <p:cNvPr id="1092" name="Picture 69" descr="Aegon">
              <a:hlinkClick r:id="rId4"/>
            </p:cNvPr>
            <p:cNvPicPr>
              <a:picLocks noChangeAspect="1" noChangeArrowheads="1"/>
            </p:cNvPicPr>
            <p:nvPr/>
          </p:nvPicPr>
          <p:blipFill>
            <a:blip r:embed="rId54" cstate="print"/>
            <a:srcRect/>
            <a:stretch>
              <a:fillRect/>
            </a:stretch>
          </p:blipFill>
          <p:spPr bwMode="auto">
            <a:xfrm>
              <a:off x="3708400" y="3789363"/>
              <a:ext cx="598488" cy="193675"/>
            </a:xfrm>
            <a:prstGeom prst="rect">
              <a:avLst/>
            </a:prstGeom>
            <a:noFill/>
            <a:ln w="9525">
              <a:noFill/>
              <a:miter lim="800000"/>
              <a:headEnd/>
              <a:tailEnd/>
            </a:ln>
          </p:spPr>
        </p:pic>
        <p:pic>
          <p:nvPicPr>
            <p:cNvPr id="1093" name="Picture 9" descr="auto02"/>
            <p:cNvPicPr>
              <a:picLocks noChangeAspect="1" noChangeArrowheads="1"/>
            </p:cNvPicPr>
            <p:nvPr/>
          </p:nvPicPr>
          <p:blipFill>
            <a:blip r:embed="rId55" cstate="print"/>
            <a:srcRect/>
            <a:stretch>
              <a:fillRect/>
            </a:stretch>
          </p:blipFill>
          <p:spPr bwMode="auto">
            <a:xfrm>
              <a:off x="2789052" y="2171700"/>
              <a:ext cx="1295375" cy="1041608"/>
            </a:xfrm>
            <a:prstGeom prst="rect">
              <a:avLst/>
            </a:prstGeom>
            <a:noFill/>
            <a:ln w="9525">
              <a:noFill/>
              <a:miter lim="800000"/>
              <a:headEnd/>
              <a:tailEnd/>
            </a:ln>
          </p:spPr>
        </p:pic>
        <p:sp>
          <p:nvSpPr>
            <p:cNvPr id="67" name="Text Box 50"/>
            <p:cNvSpPr txBox="1">
              <a:spLocks noChangeArrowheads="1"/>
            </p:cNvSpPr>
            <p:nvPr/>
          </p:nvSpPr>
          <p:spPr bwMode="auto">
            <a:xfrm>
              <a:off x="2806834" y="1800225"/>
              <a:ext cx="1280054" cy="371475"/>
            </a:xfrm>
            <a:prstGeom prst="rect">
              <a:avLst/>
            </a:prstGeom>
            <a:solidFill>
              <a:srgbClr val="FF9900"/>
            </a:solidFill>
            <a:ln w="9525" algn="ctr">
              <a:noFill/>
              <a:miter lim="800000"/>
              <a:headEnd/>
              <a:tailEnd/>
            </a:ln>
            <a:effectLst/>
          </p:spPr>
          <p:txBody>
            <a:bodyPr wrap="none" anchor="ctr"/>
            <a:lstStyle/>
            <a:p>
              <a:pPr algn="ctr" eaLnBrk="0" hangingPunct="0">
                <a:spcBef>
                  <a:spcPct val="50000"/>
                </a:spcBef>
                <a:defRPr/>
              </a:pPr>
              <a:r>
                <a:rPr lang="hu-HU" sz="1400" b="1" dirty="0">
                  <a:solidFill>
                    <a:schemeClr val="bg1"/>
                  </a:solidFill>
                  <a:effectLst>
                    <a:outerShdw blurRad="38100" dist="38100" dir="2700000" algn="tl">
                      <a:srgbClr val="000000"/>
                    </a:outerShdw>
                  </a:effectLst>
                  <a:latin typeface="Arial" charset="0"/>
                  <a:cs typeface="Arial" charset="0"/>
                </a:rPr>
                <a:t>AUTOMOTIVE</a:t>
              </a:r>
            </a:p>
          </p:txBody>
        </p:sp>
      </p:grpSp>
      <p:grpSp>
        <p:nvGrpSpPr>
          <p:cNvPr id="1047" name="Csoportba foglalás 69"/>
          <p:cNvGrpSpPr>
            <a:grpSpLocks/>
          </p:cNvGrpSpPr>
          <p:nvPr/>
        </p:nvGrpSpPr>
        <p:grpSpPr bwMode="auto">
          <a:xfrm>
            <a:off x="444500" y="1849438"/>
            <a:ext cx="1606550" cy="4697412"/>
            <a:chOff x="250825" y="1849438"/>
            <a:chExt cx="1606550" cy="4697412"/>
          </a:xfrm>
        </p:grpSpPr>
        <p:pic>
          <p:nvPicPr>
            <p:cNvPr id="1050" name="Picture 3" descr="uniqa"/>
            <p:cNvPicPr>
              <a:picLocks noChangeAspect="1" noChangeArrowheads="1"/>
            </p:cNvPicPr>
            <p:nvPr/>
          </p:nvPicPr>
          <p:blipFill>
            <a:blip r:embed="rId56" cstate="print"/>
            <a:srcRect/>
            <a:stretch>
              <a:fillRect/>
            </a:stretch>
          </p:blipFill>
          <p:spPr bwMode="auto">
            <a:xfrm>
              <a:off x="1116013" y="4508500"/>
              <a:ext cx="401637" cy="309563"/>
            </a:xfrm>
            <a:prstGeom prst="rect">
              <a:avLst/>
            </a:prstGeom>
            <a:noFill/>
            <a:ln w="9525">
              <a:noFill/>
              <a:miter lim="800000"/>
              <a:headEnd/>
              <a:tailEnd/>
            </a:ln>
          </p:spPr>
        </p:pic>
        <p:graphicFrame>
          <p:nvGraphicFramePr>
            <p:cNvPr id="1027" name="Object 6"/>
            <p:cNvGraphicFramePr>
              <a:graphicFrameLocks noChangeAspect="1"/>
            </p:cNvGraphicFramePr>
            <p:nvPr/>
          </p:nvGraphicFramePr>
          <p:xfrm>
            <a:off x="250825" y="3789363"/>
            <a:ext cx="650875" cy="252412"/>
          </p:xfrm>
          <a:graphic>
            <a:graphicData uri="http://schemas.openxmlformats.org/presentationml/2006/ole">
              <p:oleObj spid="_x0000_s1027" name="Photo Editor Photo" r:id="rId57" imgW="1714739" imgH="666667" progId="">
                <p:embed/>
              </p:oleObj>
            </a:graphicData>
          </a:graphic>
        </p:graphicFrame>
        <p:pic>
          <p:nvPicPr>
            <p:cNvPr id="1051" name="Picture 7" descr="http://www.eub.hu/images/Seged/logob4.jpg"/>
            <p:cNvPicPr>
              <a:picLocks noChangeAspect="1" noChangeArrowheads="1"/>
            </p:cNvPicPr>
            <p:nvPr/>
          </p:nvPicPr>
          <p:blipFill>
            <a:blip r:embed="rId40" r:link="rId41" cstate="print"/>
            <a:srcRect l="55074" t="28665" r="3239" b="9555"/>
            <a:stretch>
              <a:fillRect/>
            </a:stretch>
          </p:blipFill>
          <p:spPr bwMode="auto">
            <a:xfrm>
              <a:off x="395288" y="3357563"/>
              <a:ext cx="476250" cy="179387"/>
            </a:xfrm>
            <a:prstGeom prst="rect">
              <a:avLst/>
            </a:prstGeom>
            <a:noFill/>
            <a:ln w="9525">
              <a:noFill/>
              <a:miter lim="800000"/>
              <a:headEnd/>
              <a:tailEnd/>
            </a:ln>
          </p:spPr>
        </p:pic>
        <p:pic>
          <p:nvPicPr>
            <p:cNvPr id="1052" name="Picture 8" descr="Aegon">
              <a:hlinkClick r:id="rId4"/>
            </p:cNvPr>
            <p:cNvPicPr>
              <a:picLocks noChangeAspect="1" noChangeArrowheads="1"/>
            </p:cNvPicPr>
            <p:nvPr/>
          </p:nvPicPr>
          <p:blipFill>
            <a:blip r:embed="rId58" cstate="print"/>
            <a:srcRect/>
            <a:stretch>
              <a:fillRect/>
            </a:stretch>
          </p:blipFill>
          <p:spPr bwMode="auto">
            <a:xfrm>
              <a:off x="1042988" y="3789363"/>
              <a:ext cx="600075" cy="193675"/>
            </a:xfrm>
            <a:prstGeom prst="rect">
              <a:avLst/>
            </a:prstGeom>
            <a:noFill/>
            <a:ln w="9525">
              <a:noFill/>
              <a:miter lim="800000"/>
              <a:headEnd/>
              <a:tailEnd/>
            </a:ln>
          </p:spPr>
        </p:pic>
        <p:pic>
          <p:nvPicPr>
            <p:cNvPr id="1053" name="Picture 9" descr="t12"/>
            <p:cNvPicPr>
              <a:picLocks noChangeAspect="1" noChangeArrowheads="1"/>
            </p:cNvPicPr>
            <p:nvPr/>
          </p:nvPicPr>
          <p:blipFill>
            <a:blip r:embed="rId59" cstate="print"/>
            <a:srcRect/>
            <a:stretch>
              <a:fillRect/>
            </a:stretch>
          </p:blipFill>
          <p:spPr bwMode="auto">
            <a:xfrm>
              <a:off x="269875" y="4913313"/>
              <a:ext cx="500063" cy="222250"/>
            </a:xfrm>
            <a:prstGeom prst="rect">
              <a:avLst/>
            </a:prstGeom>
            <a:noFill/>
            <a:ln w="9525">
              <a:noFill/>
              <a:miter lim="800000"/>
              <a:headEnd/>
              <a:tailEnd/>
            </a:ln>
          </p:spPr>
        </p:pic>
        <p:pic>
          <p:nvPicPr>
            <p:cNvPr id="1054" name="Picture 10" descr="h1">
              <a:hlinkClick r:id="rId8"/>
            </p:cNvPr>
            <p:cNvPicPr>
              <a:picLocks noChangeAspect="1" noChangeArrowheads="1"/>
            </p:cNvPicPr>
            <p:nvPr/>
          </p:nvPicPr>
          <p:blipFill>
            <a:blip r:embed="rId9" cstate="print"/>
            <a:srcRect/>
            <a:stretch>
              <a:fillRect/>
            </a:stretch>
          </p:blipFill>
          <p:spPr bwMode="auto">
            <a:xfrm>
              <a:off x="250825" y="6308725"/>
              <a:ext cx="449263" cy="238125"/>
            </a:xfrm>
            <a:prstGeom prst="rect">
              <a:avLst/>
            </a:prstGeom>
            <a:noFill/>
            <a:ln w="9525">
              <a:noFill/>
              <a:miter lim="800000"/>
              <a:headEnd/>
              <a:tailEnd/>
            </a:ln>
          </p:spPr>
        </p:pic>
        <p:pic>
          <p:nvPicPr>
            <p:cNvPr id="1055" name="Picture 38" descr="generali"/>
            <p:cNvPicPr>
              <a:picLocks noChangeAspect="1" noChangeArrowheads="1"/>
            </p:cNvPicPr>
            <p:nvPr/>
          </p:nvPicPr>
          <p:blipFill>
            <a:blip r:embed="rId3" cstate="print"/>
            <a:srcRect/>
            <a:stretch>
              <a:fillRect/>
            </a:stretch>
          </p:blipFill>
          <p:spPr bwMode="auto">
            <a:xfrm>
              <a:off x="1208088" y="5319713"/>
              <a:ext cx="649287" cy="217487"/>
            </a:xfrm>
            <a:prstGeom prst="rect">
              <a:avLst/>
            </a:prstGeom>
            <a:noFill/>
            <a:ln w="9525">
              <a:noFill/>
              <a:miter lim="800000"/>
              <a:headEnd/>
              <a:tailEnd/>
            </a:ln>
          </p:spPr>
        </p:pic>
        <p:pic>
          <p:nvPicPr>
            <p:cNvPr id="1056" name="Picture 39" descr="b_transilvania">
              <a:hlinkClick r:id="rId60"/>
            </p:cNvPr>
            <p:cNvPicPr>
              <a:picLocks noChangeAspect="1" noChangeArrowheads="1"/>
            </p:cNvPicPr>
            <p:nvPr/>
          </p:nvPicPr>
          <p:blipFill>
            <a:blip r:embed="rId61" cstate="print"/>
            <a:srcRect/>
            <a:stretch>
              <a:fillRect/>
            </a:stretch>
          </p:blipFill>
          <p:spPr bwMode="auto">
            <a:xfrm>
              <a:off x="363538" y="5776913"/>
              <a:ext cx="285750" cy="285750"/>
            </a:xfrm>
            <a:prstGeom prst="rect">
              <a:avLst/>
            </a:prstGeom>
            <a:noFill/>
            <a:ln w="9525">
              <a:noFill/>
              <a:miter lim="800000"/>
              <a:headEnd/>
              <a:tailEnd/>
            </a:ln>
          </p:spPr>
        </p:pic>
        <p:pic>
          <p:nvPicPr>
            <p:cNvPr id="1058" name="Picture 45" descr="termekek_City_insurance_logo"/>
            <p:cNvPicPr>
              <a:picLocks noChangeAspect="1" noChangeArrowheads="1"/>
            </p:cNvPicPr>
            <p:nvPr/>
          </p:nvPicPr>
          <p:blipFill>
            <a:blip r:embed="rId62" cstate="print"/>
            <a:srcRect/>
            <a:stretch>
              <a:fillRect/>
            </a:stretch>
          </p:blipFill>
          <p:spPr bwMode="auto">
            <a:xfrm>
              <a:off x="900113" y="6237288"/>
              <a:ext cx="849312" cy="249237"/>
            </a:xfrm>
            <a:prstGeom prst="rect">
              <a:avLst/>
            </a:prstGeom>
            <a:noFill/>
            <a:ln w="9525">
              <a:noFill/>
              <a:miter lim="800000"/>
              <a:headEnd/>
              <a:tailEnd/>
            </a:ln>
          </p:spPr>
        </p:pic>
        <p:pic>
          <p:nvPicPr>
            <p:cNvPr id="1059" name="Picture 46"/>
            <p:cNvPicPr>
              <a:picLocks noChangeAspect="1" noChangeArrowheads="1"/>
            </p:cNvPicPr>
            <p:nvPr/>
          </p:nvPicPr>
          <p:blipFill>
            <a:blip r:embed="rId63" cstate="print"/>
            <a:srcRect/>
            <a:stretch>
              <a:fillRect/>
            </a:stretch>
          </p:blipFill>
          <p:spPr bwMode="auto">
            <a:xfrm>
              <a:off x="271463" y="5345113"/>
              <a:ext cx="500062" cy="203200"/>
            </a:xfrm>
            <a:prstGeom prst="rect">
              <a:avLst/>
            </a:prstGeom>
            <a:noFill/>
            <a:ln w="9525">
              <a:noFill/>
              <a:miter lim="800000"/>
              <a:headEnd/>
              <a:tailEnd/>
            </a:ln>
          </p:spPr>
        </p:pic>
        <p:pic>
          <p:nvPicPr>
            <p:cNvPr id="1060" name="Picture 56"/>
            <p:cNvPicPr>
              <a:picLocks noChangeAspect="1" noChangeArrowheads="1"/>
            </p:cNvPicPr>
            <p:nvPr/>
          </p:nvPicPr>
          <p:blipFill>
            <a:blip r:embed="rId64" cstate="print"/>
            <a:srcRect/>
            <a:stretch>
              <a:fillRect/>
            </a:stretch>
          </p:blipFill>
          <p:spPr bwMode="auto">
            <a:xfrm>
              <a:off x="900113" y="5805488"/>
              <a:ext cx="881062" cy="257175"/>
            </a:xfrm>
            <a:prstGeom prst="rect">
              <a:avLst/>
            </a:prstGeom>
            <a:noFill/>
            <a:ln w="9525">
              <a:noFill/>
              <a:miter lim="800000"/>
              <a:headEnd/>
              <a:tailEnd/>
            </a:ln>
          </p:spPr>
        </p:pic>
        <p:pic>
          <p:nvPicPr>
            <p:cNvPr id="1061" name="Picture 64" descr="Teljes méretű kép megtekintése">
              <a:hlinkClick r:id="rId65"/>
            </p:cNvPr>
            <p:cNvPicPr>
              <a:picLocks noChangeAspect="1" noChangeArrowheads="1"/>
            </p:cNvPicPr>
            <p:nvPr/>
          </p:nvPicPr>
          <p:blipFill>
            <a:blip r:embed="rId66" cstate="print"/>
            <a:srcRect/>
            <a:stretch>
              <a:fillRect/>
            </a:stretch>
          </p:blipFill>
          <p:spPr bwMode="auto">
            <a:xfrm>
              <a:off x="1258888" y="4832350"/>
              <a:ext cx="576262" cy="355600"/>
            </a:xfrm>
            <a:prstGeom prst="rect">
              <a:avLst/>
            </a:prstGeom>
            <a:noFill/>
            <a:ln w="9525">
              <a:noFill/>
              <a:miter lim="800000"/>
              <a:headEnd/>
              <a:tailEnd/>
            </a:ln>
          </p:spPr>
        </p:pic>
        <p:pic>
          <p:nvPicPr>
            <p:cNvPr id="1062" name="Picture 67" descr="297x231_ACE_Logo"/>
            <p:cNvPicPr>
              <a:picLocks noChangeAspect="1" noChangeArrowheads="1"/>
            </p:cNvPicPr>
            <p:nvPr/>
          </p:nvPicPr>
          <p:blipFill>
            <a:blip r:embed="rId67" cstate="print"/>
            <a:srcRect/>
            <a:stretch>
              <a:fillRect/>
            </a:stretch>
          </p:blipFill>
          <p:spPr bwMode="auto">
            <a:xfrm>
              <a:off x="711200" y="4160838"/>
              <a:ext cx="265113" cy="265112"/>
            </a:xfrm>
            <a:prstGeom prst="rect">
              <a:avLst/>
            </a:prstGeom>
            <a:noFill/>
            <a:ln w="9525">
              <a:noFill/>
              <a:miter lim="800000"/>
              <a:headEnd/>
              <a:tailEnd/>
            </a:ln>
          </p:spPr>
        </p:pic>
        <p:pic>
          <p:nvPicPr>
            <p:cNvPr id="1063" name="Picture 68" descr="MKB_logo">
              <a:hlinkClick r:id="rId13"/>
            </p:cNvPr>
            <p:cNvPicPr>
              <a:picLocks noChangeAspect="1" noChangeArrowheads="1"/>
            </p:cNvPicPr>
            <p:nvPr/>
          </p:nvPicPr>
          <p:blipFill>
            <a:blip r:embed="rId14" cstate="print"/>
            <a:srcRect/>
            <a:stretch>
              <a:fillRect/>
            </a:stretch>
          </p:blipFill>
          <p:spPr bwMode="auto">
            <a:xfrm>
              <a:off x="323850" y="4365625"/>
              <a:ext cx="298450" cy="369888"/>
            </a:xfrm>
            <a:prstGeom prst="rect">
              <a:avLst/>
            </a:prstGeom>
            <a:noFill/>
            <a:ln w="9525">
              <a:noFill/>
              <a:miter lim="800000"/>
              <a:headEnd/>
              <a:tailEnd/>
            </a:ln>
          </p:spPr>
        </p:pic>
        <p:pic>
          <p:nvPicPr>
            <p:cNvPr id="1064" name="Picture 70" descr="20080711cibbankuj2">
              <a:hlinkClick r:id="rId68"/>
            </p:cNvPr>
            <p:cNvPicPr>
              <a:picLocks noChangeAspect="1" noChangeArrowheads="1"/>
            </p:cNvPicPr>
            <p:nvPr/>
          </p:nvPicPr>
          <p:blipFill>
            <a:blip r:embed="rId69" cstate="print"/>
            <a:srcRect/>
            <a:stretch>
              <a:fillRect/>
            </a:stretch>
          </p:blipFill>
          <p:spPr bwMode="auto">
            <a:xfrm>
              <a:off x="1158875" y="4040188"/>
              <a:ext cx="250825" cy="252412"/>
            </a:xfrm>
            <a:prstGeom prst="rect">
              <a:avLst/>
            </a:prstGeom>
            <a:noFill/>
            <a:ln w="9525">
              <a:noFill/>
              <a:miter lim="800000"/>
              <a:headEnd/>
              <a:tailEnd/>
            </a:ln>
          </p:spPr>
        </p:pic>
        <p:pic>
          <p:nvPicPr>
            <p:cNvPr id="1065" name="Picture 15" descr="travel11"/>
            <p:cNvPicPr>
              <a:picLocks noChangeAspect="1" noChangeArrowheads="1"/>
            </p:cNvPicPr>
            <p:nvPr/>
          </p:nvPicPr>
          <p:blipFill>
            <a:blip r:embed="rId70" cstate="print"/>
            <a:srcRect/>
            <a:stretch>
              <a:fillRect/>
            </a:stretch>
          </p:blipFill>
          <p:spPr bwMode="auto">
            <a:xfrm>
              <a:off x="306388" y="2157413"/>
              <a:ext cx="1385887" cy="1017587"/>
            </a:xfrm>
            <a:prstGeom prst="rect">
              <a:avLst/>
            </a:prstGeom>
            <a:noFill/>
            <a:ln w="9525">
              <a:noFill/>
              <a:miter lim="800000"/>
              <a:headEnd/>
              <a:tailEnd/>
            </a:ln>
          </p:spPr>
        </p:pic>
        <p:sp>
          <p:nvSpPr>
            <p:cNvPr id="68" name="Text Box 50"/>
            <p:cNvSpPr txBox="1">
              <a:spLocks noChangeArrowheads="1"/>
            </p:cNvSpPr>
            <p:nvPr/>
          </p:nvSpPr>
          <p:spPr bwMode="auto">
            <a:xfrm>
              <a:off x="306388" y="1849438"/>
              <a:ext cx="1385887" cy="307975"/>
            </a:xfrm>
            <a:prstGeom prst="rect">
              <a:avLst/>
            </a:prstGeom>
            <a:solidFill>
              <a:srgbClr val="33CCCC"/>
            </a:solidFill>
            <a:ln w="9525">
              <a:noFill/>
              <a:miter lim="800000"/>
              <a:headEnd/>
              <a:tailEnd/>
            </a:ln>
            <a:effectLst/>
          </p:spPr>
          <p:txBody>
            <a:bodyPr>
              <a:spAutoFit/>
            </a:bodyPr>
            <a:lstStyle/>
            <a:p>
              <a:pPr algn="ctr" eaLnBrk="0" hangingPunct="0">
                <a:spcBef>
                  <a:spcPct val="50000"/>
                </a:spcBef>
                <a:defRPr/>
              </a:pPr>
              <a:r>
                <a:rPr lang="hu-HU" sz="1400" b="1" dirty="0">
                  <a:solidFill>
                    <a:schemeClr val="bg1"/>
                  </a:solidFill>
                  <a:effectLst>
                    <a:outerShdw blurRad="38100" dist="38100" dir="2700000" algn="tl">
                      <a:srgbClr val="000000"/>
                    </a:outerShdw>
                  </a:effectLst>
                  <a:latin typeface="Arial" charset="0"/>
                  <a:cs typeface="Arial" charset="0"/>
                </a:rPr>
                <a:t>PUTOVANJE</a:t>
              </a:r>
            </a:p>
          </p:txBody>
        </p:sp>
      </p:grpSp>
      <p:pic>
        <p:nvPicPr>
          <p:cNvPr id="1048" name="Picture 27" descr="axa_logo"/>
          <p:cNvPicPr>
            <a:picLocks noChangeAspect="1" noChangeArrowheads="1"/>
          </p:cNvPicPr>
          <p:nvPr/>
        </p:nvPicPr>
        <p:blipFill>
          <a:blip r:embed="rId71" cstate="print"/>
          <a:srcRect/>
          <a:stretch>
            <a:fillRect/>
          </a:stretch>
        </p:blipFill>
        <p:spPr bwMode="auto">
          <a:xfrm>
            <a:off x="7235825" y="6021388"/>
            <a:ext cx="263525" cy="317500"/>
          </a:xfrm>
          <a:prstGeom prst="rect">
            <a:avLst/>
          </a:prstGeom>
          <a:noFill/>
          <a:ln w="9525">
            <a:noFill/>
            <a:miter lim="800000"/>
            <a:headEnd/>
            <a:tailEnd/>
          </a:ln>
        </p:spPr>
      </p:pic>
      <p:pic>
        <p:nvPicPr>
          <p:cNvPr id="1049" name="Picture 34" descr="uniqa"/>
          <p:cNvPicPr>
            <a:picLocks noChangeAspect="1" noChangeArrowheads="1"/>
          </p:cNvPicPr>
          <p:nvPr/>
        </p:nvPicPr>
        <p:blipFill>
          <a:blip r:embed="rId43" cstate="print"/>
          <a:srcRect/>
          <a:stretch>
            <a:fillRect/>
          </a:stretch>
        </p:blipFill>
        <p:spPr bwMode="auto">
          <a:xfrm>
            <a:off x="5954713" y="4437063"/>
            <a:ext cx="423862" cy="327025"/>
          </a:xfrm>
          <a:prstGeom prst="rect">
            <a:avLst/>
          </a:prstGeom>
          <a:noFill/>
          <a:ln w="9525">
            <a:noFill/>
            <a:miter lim="800000"/>
            <a:headEnd/>
            <a:tailEnd/>
          </a:ln>
        </p:spPr>
      </p:pic>
      <p:pic>
        <p:nvPicPr>
          <p:cNvPr id="1096" name="Picture 72" descr="Početna">
            <a:hlinkClick r:id="rId72"/>
          </p:cNvPr>
          <p:cNvPicPr>
            <a:picLocks noChangeAspect="1" noChangeArrowheads="1"/>
          </p:cNvPicPr>
          <p:nvPr/>
        </p:nvPicPr>
        <p:blipFill>
          <a:blip r:embed="rId73" cstate="print"/>
          <a:srcRect/>
          <a:stretch>
            <a:fillRect/>
          </a:stretch>
        </p:blipFill>
        <p:spPr bwMode="auto">
          <a:xfrm>
            <a:off x="1259602" y="3348981"/>
            <a:ext cx="648102" cy="224035"/>
          </a:xfrm>
          <a:prstGeom prst="rect">
            <a:avLst/>
          </a:prstGeom>
          <a:noFill/>
        </p:spPr>
      </p:pic>
      <p:pic>
        <p:nvPicPr>
          <p:cNvPr id="72" name="Picture 70" descr="20080711cibbankuj2">
            <a:hlinkClick r:id="rId68"/>
          </p:cNvPr>
          <p:cNvPicPr>
            <a:picLocks noChangeAspect="1" noChangeArrowheads="1"/>
          </p:cNvPicPr>
          <p:nvPr/>
        </p:nvPicPr>
        <p:blipFill>
          <a:blip r:embed="rId69" cstate="print"/>
          <a:srcRect/>
          <a:stretch>
            <a:fillRect/>
          </a:stretch>
        </p:blipFill>
        <p:spPr bwMode="auto">
          <a:xfrm>
            <a:off x="8316416" y="4293096"/>
            <a:ext cx="250825" cy="252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Élőláb helye 1"/>
          <p:cNvSpPr>
            <a:spLocks noGrp="1"/>
          </p:cNvSpPr>
          <p:nvPr>
            <p:ph type="ftr" sz="quarter" idx="10"/>
          </p:nvPr>
        </p:nvSpPr>
        <p:spPr>
          <a:noFill/>
        </p:spPr>
        <p:txBody>
          <a:bodyPr/>
          <a:lstStyle/>
          <a:p>
            <a:r>
              <a:rPr lang="en-GB" smtClean="0">
                <a:latin typeface="Arial" pitchFamily="34" charset="0"/>
                <a:cs typeface="Arial" pitchFamily="34" charset="0"/>
              </a:rPr>
              <a:t>Europ Assistance Country |  DOCUMENT TITLE |  Department  | Date</a:t>
            </a:r>
          </a:p>
        </p:txBody>
      </p:sp>
      <p:sp>
        <p:nvSpPr>
          <p:cNvPr id="13315" name="Dia számának helye 2"/>
          <p:cNvSpPr>
            <a:spLocks noGrp="1"/>
          </p:cNvSpPr>
          <p:nvPr>
            <p:ph type="sldNum" sz="quarter" idx="11"/>
          </p:nvPr>
        </p:nvSpPr>
        <p:spPr>
          <a:noFill/>
        </p:spPr>
        <p:txBody>
          <a:bodyPr/>
          <a:lstStyle/>
          <a:p>
            <a:fld id="{28D1B273-BC91-4B3B-8CBC-CC378D3B2547}" type="slidenum">
              <a:rPr lang="en-GB" smtClean="0">
                <a:latin typeface="Arial" pitchFamily="34" charset="0"/>
                <a:cs typeface="Arial" pitchFamily="34" charset="0"/>
              </a:rPr>
              <a:pPr/>
              <a:t>8</a:t>
            </a:fld>
            <a:endParaRPr lang="en-GB" smtClean="0">
              <a:latin typeface="Arial" pitchFamily="34" charset="0"/>
              <a:cs typeface="Arial" pitchFamily="34" charset="0"/>
            </a:endParaRPr>
          </a:p>
        </p:txBody>
      </p:sp>
      <p:sp>
        <p:nvSpPr>
          <p:cNvPr id="4" name="Rectangle 2"/>
          <p:cNvSpPr txBox="1">
            <a:spLocks noChangeArrowheads="1"/>
          </p:cNvSpPr>
          <p:nvPr/>
        </p:nvSpPr>
        <p:spPr>
          <a:xfrm>
            <a:off x="2260600" y="457200"/>
            <a:ext cx="6530975" cy="1143000"/>
          </a:xfrm>
          <a:prstGeom prst="rect">
            <a:avLst/>
          </a:prstGeom>
        </p:spPr>
        <p:txBody>
          <a:bodyPr/>
          <a:lstStyle/>
          <a:p>
            <a:pPr>
              <a:lnSpc>
                <a:spcPct val="90000"/>
              </a:lnSpc>
              <a:defRPr/>
            </a:pPr>
            <a:r>
              <a:rPr lang="hu-HU" sz="3200" kern="0" dirty="0">
                <a:solidFill>
                  <a:srgbClr val="FFFFFF"/>
                </a:solidFill>
                <a:latin typeface="+mj-lt"/>
                <a:ea typeface="+mj-ea"/>
                <a:cs typeface="+mj-cs"/>
              </a:rPr>
              <a:t>Kontakti</a:t>
            </a:r>
            <a:endParaRPr lang="en-GB" sz="3000" kern="0" dirty="0">
              <a:solidFill>
                <a:srgbClr val="FFFFFF"/>
              </a:solidFill>
              <a:latin typeface="+mj-lt"/>
              <a:ea typeface="+mj-ea"/>
              <a:cs typeface="+mj-cs"/>
            </a:endParaRPr>
          </a:p>
        </p:txBody>
      </p:sp>
      <p:sp>
        <p:nvSpPr>
          <p:cNvPr id="13317" name="Szövegdoboz 4"/>
          <p:cNvSpPr txBox="1">
            <a:spLocks noChangeArrowheads="1"/>
          </p:cNvSpPr>
          <p:nvPr/>
        </p:nvSpPr>
        <p:spPr bwMode="auto">
          <a:xfrm>
            <a:off x="4584700" y="2349500"/>
            <a:ext cx="4164013" cy="3262313"/>
          </a:xfrm>
          <a:prstGeom prst="rect">
            <a:avLst/>
          </a:prstGeom>
          <a:noFill/>
          <a:ln w="9525">
            <a:noFill/>
            <a:miter lim="800000"/>
            <a:headEnd/>
            <a:tailEnd/>
          </a:ln>
        </p:spPr>
        <p:txBody>
          <a:bodyPr wrap="none">
            <a:spAutoFit/>
          </a:bodyPr>
          <a:lstStyle/>
          <a:p>
            <a:r>
              <a:rPr lang="hu-HU" sz="1400" b="1" dirty="0">
                <a:solidFill>
                  <a:srgbClr val="003399"/>
                </a:solidFill>
              </a:rPr>
              <a:t>Vuk ŠUŠIĆ</a:t>
            </a:r>
            <a:br>
              <a:rPr lang="hu-HU" sz="1400" b="1" dirty="0">
                <a:solidFill>
                  <a:srgbClr val="003399"/>
                </a:solidFill>
              </a:rPr>
            </a:br>
            <a:r>
              <a:rPr lang="hu-HU" sz="1400" b="1" dirty="0">
                <a:solidFill>
                  <a:srgbClr val="003399"/>
                </a:solidFill>
              </a:rPr>
              <a:t>Regionalni komercijalni direktor</a:t>
            </a:r>
          </a:p>
          <a:p>
            <a:r>
              <a:rPr lang="hu-HU" sz="1400" dirty="0">
                <a:solidFill>
                  <a:srgbClr val="003399"/>
                </a:solidFill>
              </a:rPr>
              <a:t/>
            </a:r>
            <a:br>
              <a:rPr lang="hu-HU" sz="1400" dirty="0">
                <a:solidFill>
                  <a:srgbClr val="003399"/>
                </a:solidFill>
              </a:rPr>
            </a:br>
            <a:r>
              <a:rPr lang="hu-HU" sz="1400" dirty="0">
                <a:solidFill>
                  <a:srgbClr val="003399"/>
                </a:solidFill>
              </a:rPr>
              <a:t>TEL.   +</a:t>
            </a:r>
            <a:r>
              <a:rPr lang="hu-HU" sz="1400" dirty="0" smtClean="0">
                <a:solidFill>
                  <a:srgbClr val="003399"/>
                </a:solidFill>
              </a:rPr>
              <a:t>381-11-</a:t>
            </a:r>
            <a:r>
              <a:rPr lang="en-GB" sz="1400" dirty="0" smtClean="0">
                <a:solidFill>
                  <a:srgbClr val="003399"/>
                </a:solidFill>
              </a:rPr>
              <a:t>2284582</a:t>
            </a:r>
            <a:endParaRPr lang="hu-HU" sz="1400" dirty="0">
              <a:solidFill>
                <a:srgbClr val="003399"/>
              </a:solidFill>
            </a:endParaRPr>
          </a:p>
          <a:p>
            <a:r>
              <a:rPr lang="hu-HU" sz="1400" dirty="0">
                <a:solidFill>
                  <a:srgbClr val="003399"/>
                </a:solidFill>
              </a:rPr>
              <a:t>FAX    +</a:t>
            </a:r>
            <a:r>
              <a:rPr lang="hu-HU" sz="1400" dirty="0" smtClean="0">
                <a:solidFill>
                  <a:srgbClr val="003399"/>
                </a:solidFill>
              </a:rPr>
              <a:t>381-11-</a:t>
            </a:r>
            <a:r>
              <a:rPr lang="en-GB" sz="1400" dirty="0" smtClean="0">
                <a:solidFill>
                  <a:srgbClr val="003399"/>
                </a:solidFill>
              </a:rPr>
              <a:t>4119999</a:t>
            </a:r>
            <a:r>
              <a:rPr lang="hu-HU" sz="1400" dirty="0">
                <a:solidFill>
                  <a:srgbClr val="003399"/>
                </a:solidFill>
              </a:rPr>
              <a:t/>
            </a:r>
            <a:br>
              <a:rPr lang="hu-HU" sz="1400" dirty="0">
                <a:solidFill>
                  <a:srgbClr val="003399"/>
                </a:solidFill>
              </a:rPr>
            </a:br>
            <a:r>
              <a:rPr lang="hu-HU" sz="1400" dirty="0">
                <a:solidFill>
                  <a:srgbClr val="003399"/>
                </a:solidFill>
              </a:rPr>
              <a:t>CELL  +381-63-331-330</a:t>
            </a:r>
            <a:br>
              <a:rPr lang="hu-HU" sz="1400" dirty="0">
                <a:solidFill>
                  <a:srgbClr val="003399"/>
                </a:solidFill>
              </a:rPr>
            </a:br>
            <a:r>
              <a:rPr lang="hu-HU" sz="1400" dirty="0">
                <a:solidFill>
                  <a:srgbClr val="003399"/>
                </a:solidFill>
                <a:hlinkClick r:id="rId2"/>
              </a:rPr>
              <a:t>vuk.susic@europ-assistance.hu</a:t>
            </a:r>
            <a:endParaRPr lang="hu-HU" sz="1400" dirty="0">
              <a:solidFill>
                <a:srgbClr val="003399"/>
              </a:solidFill>
            </a:endParaRPr>
          </a:p>
          <a:p>
            <a:endParaRPr lang="hu-HU" sz="1400" dirty="0">
              <a:solidFill>
                <a:srgbClr val="003399"/>
              </a:solidFill>
            </a:endParaRPr>
          </a:p>
          <a:p>
            <a:r>
              <a:rPr lang="hu-HU" sz="1400" dirty="0">
                <a:solidFill>
                  <a:srgbClr val="003399"/>
                </a:solidFill>
              </a:rPr>
              <a:t>Europ Assistance Hungary - Ogranak u Beogradu</a:t>
            </a:r>
            <a:br>
              <a:rPr lang="hu-HU" sz="1400" dirty="0">
                <a:solidFill>
                  <a:srgbClr val="003399"/>
                </a:solidFill>
              </a:rPr>
            </a:br>
            <a:r>
              <a:rPr lang="en-GB" sz="1400" dirty="0" err="1" smtClean="0">
                <a:solidFill>
                  <a:srgbClr val="003399"/>
                </a:solidFill>
              </a:rPr>
              <a:t>Gandijeva</a:t>
            </a:r>
            <a:r>
              <a:rPr lang="en-GB" sz="1400" dirty="0" smtClean="0">
                <a:solidFill>
                  <a:srgbClr val="003399"/>
                </a:solidFill>
              </a:rPr>
              <a:t> 76a</a:t>
            </a:r>
            <a:r>
              <a:rPr lang="hu-HU" sz="1400" dirty="0">
                <a:solidFill>
                  <a:srgbClr val="003399"/>
                </a:solidFill>
              </a:rPr>
              <a:t/>
            </a:r>
            <a:br>
              <a:rPr lang="hu-HU" sz="1400" dirty="0">
                <a:solidFill>
                  <a:srgbClr val="003399"/>
                </a:solidFill>
              </a:rPr>
            </a:br>
            <a:r>
              <a:rPr lang="hu-HU" sz="1400" dirty="0" smtClean="0">
                <a:solidFill>
                  <a:srgbClr val="003399"/>
                </a:solidFill>
              </a:rPr>
              <a:t>110</a:t>
            </a:r>
            <a:r>
              <a:rPr lang="en-GB" sz="1400" dirty="0" smtClean="0">
                <a:solidFill>
                  <a:srgbClr val="003399"/>
                </a:solidFill>
              </a:rPr>
              <a:t>7</a:t>
            </a:r>
            <a:r>
              <a:rPr lang="hu-HU" sz="1400" dirty="0" smtClean="0">
                <a:solidFill>
                  <a:srgbClr val="003399"/>
                </a:solidFill>
              </a:rPr>
              <a:t>0 </a:t>
            </a:r>
            <a:r>
              <a:rPr lang="en-GB" sz="1400" dirty="0" smtClean="0">
                <a:solidFill>
                  <a:srgbClr val="003399"/>
                </a:solidFill>
              </a:rPr>
              <a:t>Novi </a:t>
            </a:r>
            <a:r>
              <a:rPr lang="hu-HU" sz="1400" dirty="0" smtClean="0">
                <a:solidFill>
                  <a:srgbClr val="003399"/>
                </a:solidFill>
              </a:rPr>
              <a:t>Beograd</a:t>
            </a:r>
            <a:endParaRPr lang="hu-HU" sz="1400" dirty="0">
              <a:solidFill>
                <a:srgbClr val="003399"/>
              </a:solidFill>
            </a:endParaRPr>
          </a:p>
          <a:p>
            <a:r>
              <a:rPr lang="hu-HU" sz="1400" dirty="0" smtClean="0">
                <a:solidFill>
                  <a:srgbClr val="003399"/>
                </a:solidFill>
              </a:rPr>
              <a:t>S</a:t>
            </a:r>
            <a:r>
              <a:rPr lang="en-GB" sz="1400" dirty="0" err="1" smtClean="0">
                <a:solidFill>
                  <a:srgbClr val="003399"/>
                </a:solidFill>
              </a:rPr>
              <a:t>rbija</a:t>
            </a:r>
            <a:r>
              <a:rPr lang="hu-HU" sz="1400" dirty="0">
                <a:solidFill>
                  <a:srgbClr val="003399"/>
                </a:solidFill>
              </a:rPr>
              <a:t>	</a:t>
            </a:r>
          </a:p>
          <a:p>
            <a:endParaRPr lang="hu-HU" sz="1400" dirty="0"/>
          </a:p>
          <a:p>
            <a:endParaRPr lang="hu-HU" dirty="0"/>
          </a:p>
        </p:txBody>
      </p:sp>
      <p:sp>
        <p:nvSpPr>
          <p:cNvPr id="13318" name="Szövegdoboz 4"/>
          <p:cNvSpPr txBox="1">
            <a:spLocks noChangeArrowheads="1"/>
          </p:cNvSpPr>
          <p:nvPr/>
        </p:nvSpPr>
        <p:spPr bwMode="auto">
          <a:xfrm>
            <a:off x="673100" y="2363788"/>
            <a:ext cx="3394075" cy="3262312"/>
          </a:xfrm>
          <a:prstGeom prst="rect">
            <a:avLst/>
          </a:prstGeom>
          <a:noFill/>
          <a:ln w="9525">
            <a:noFill/>
            <a:miter lim="800000"/>
            <a:headEnd/>
            <a:tailEnd/>
          </a:ln>
        </p:spPr>
        <p:txBody>
          <a:bodyPr>
            <a:spAutoFit/>
          </a:bodyPr>
          <a:lstStyle/>
          <a:p>
            <a:r>
              <a:rPr lang="hu-HU" sz="1400" b="1">
                <a:solidFill>
                  <a:srgbClr val="003399"/>
                </a:solidFill>
              </a:rPr>
              <a:t>Laszlo KALMAR</a:t>
            </a:r>
            <a:br>
              <a:rPr lang="hu-HU" sz="1400" b="1">
                <a:solidFill>
                  <a:srgbClr val="003399"/>
                </a:solidFill>
              </a:rPr>
            </a:br>
            <a:r>
              <a:rPr lang="hu-HU" sz="1400" b="1">
                <a:solidFill>
                  <a:srgbClr val="003399"/>
                </a:solidFill>
              </a:rPr>
              <a:t>Generalni direktor</a:t>
            </a:r>
            <a:r>
              <a:rPr lang="hu-HU" sz="1400">
                <a:solidFill>
                  <a:srgbClr val="003399"/>
                </a:solidFill>
              </a:rPr>
              <a:t/>
            </a:r>
            <a:br>
              <a:rPr lang="hu-HU" sz="1400">
                <a:solidFill>
                  <a:srgbClr val="003399"/>
                </a:solidFill>
              </a:rPr>
            </a:br>
            <a:r>
              <a:rPr lang="hu-HU" sz="1400">
                <a:solidFill>
                  <a:srgbClr val="003399"/>
                </a:solidFill>
              </a:rPr>
              <a:t/>
            </a:r>
            <a:br>
              <a:rPr lang="hu-HU" sz="1400">
                <a:solidFill>
                  <a:srgbClr val="003399"/>
                </a:solidFill>
              </a:rPr>
            </a:br>
            <a:r>
              <a:rPr lang="hu-HU" sz="1400">
                <a:solidFill>
                  <a:srgbClr val="003399"/>
                </a:solidFill>
              </a:rPr>
              <a:t>TEL.   +36-1-458-4400</a:t>
            </a:r>
          </a:p>
          <a:p>
            <a:r>
              <a:rPr lang="hu-HU" sz="1400">
                <a:solidFill>
                  <a:srgbClr val="003399"/>
                </a:solidFill>
              </a:rPr>
              <a:t>FAX    +36-1-465-3632</a:t>
            </a:r>
            <a:br>
              <a:rPr lang="hu-HU" sz="1400">
                <a:solidFill>
                  <a:srgbClr val="003399"/>
                </a:solidFill>
              </a:rPr>
            </a:br>
            <a:r>
              <a:rPr lang="hu-HU" sz="1400">
                <a:solidFill>
                  <a:srgbClr val="003399"/>
                </a:solidFill>
              </a:rPr>
              <a:t>CELL  +36-20-559-2005</a:t>
            </a:r>
            <a:br>
              <a:rPr lang="hu-HU" sz="1400">
                <a:solidFill>
                  <a:srgbClr val="003399"/>
                </a:solidFill>
              </a:rPr>
            </a:br>
            <a:r>
              <a:rPr lang="hu-HU" sz="1400">
                <a:solidFill>
                  <a:srgbClr val="003399"/>
                </a:solidFill>
                <a:hlinkClick r:id="rId3"/>
              </a:rPr>
              <a:t>laszlo.kalmar@europ-assistance.hu</a:t>
            </a:r>
            <a:endParaRPr lang="hu-HU" sz="1400">
              <a:solidFill>
                <a:srgbClr val="003399"/>
              </a:solidFill>
            </a:endParaRPr>
          </a:p>
          <a:p>
            <a:endParaRPr lang="hu-HU" sz="1400">
              <a:solidFill>
                <a:srgbClr val="003399"/>
              </a:solidFill>
            </a:endParaRPr>
          </a:p>
          <a:p>
            <a:r>
              <a:rPr lang="hu-HU" sz="1400">
                <a:solidFill>
                  <a:srgbClr val="003399"/>
                </a:solidFill>
              </a:rPr>
              <a:t>Europ Assistance Hungary</a:t>
            </a:r>
            <a:br>
              <a:rPr lang="hu-HU" sz="1400">
                <a:solidFill>
                  <a:srgbClr val="003399"/>
                </a:solidFill>
              </a:rPr>
            </a:br>
            <a:r>
              <a:rPr lang="hu-HU" sz="1400">
                <a:solidFill>
                  <a:srgbClr val="003399"/>
                </a:solidFill>
              </a:rPr>
              <a:t>Dévai utca 26-28.</a:t>
            </a:r>
            <a:br>
              <a:rPr lang="hu-HU" sz="1400">
                <a:solidFill>
                  <a:srgbClr val="003399"/>
                </a:solidFill>
              </a:rPr>
            </a:br>
            <a:r>
              <a:rPr lang="hu-HU" sz="1400">
                <a:solidFill>
                  <a:srgbClr val="003399"/>
                </a:solidFill>
              </a:rPr>
              <a:t>1134 Budapest </a:t>
            </a:r>
          </a:p>
          <a:p>
            <a:r>
              <a:rPr lang="hu-HU" sz="1400">
                <a:solidFill>
                  <a:srgbClr val="003399"/>
                </a:solidFill>
              </a:rPr>
              <a:t>Hungary</a:t>
            </a:r>
          </a:p>
          <a:p>
            <a:endParaRPr lang="hu-HU" sz="1400"/>
          </a:p>
          <a:p>
            <a:endParaRPr lang="hu-H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Dia számának helye 2"/>
          <p:cNvSpPr>
            <a:spLocks noGrp="1"/>
          </p:cNvSpPr>
          <p:nvPr>
            <p:ph type="sldNum" sz="quarter" idx="11"/>
          </p:nvPr>
        </p:nvSpPr>
        <p:spPr>
          <a:noFill/>
        </p:spPr>
        <p:txBody>
          <a:bodyPr/>
          <a:lstStyle/>
          <a:p>
            <a:fld id="{252363A6-CF79-47E0-9B4E-A1043CB9B768}" type="slidenum">
              <a:rPr lang="en-GB" smtClean="0">
                <a:latin typeface="Arial" pitchFamily="34" charset="0"/>
                <a:cs typeface="Arial" pitchFamily="34" charset="0"/>
              </a:rPr>
              <a:pPr/>
              <a:t>9</a:t>
            </a:fld>
            <a:endParaRPr lang="en-GB" smtClean="0">
              <a:latin typeface="Arial" pitchFamily="34" charset="0"/>
              <a:cs typeface="Arial" pitchFamily="34" charset="0"/>
            </a:endParaRPr>
          </a:p>
        </p:txBody>
      </p:sp>
      <p:sp>
        <p:nvSpPr>
          <p:cNvPr id="12291" name="Téglalap 3"/>
          <p:cNvSpPr>
            <a:spLocks noChangeArrowheads="1"/>
          </p:cNvSpPr>
          <p:nvPr/>
        </p:nvSpPr>
        <p:spPr bwMode="auto">
          <a:xfrm>
            <a:off x="1619250" y="2781300"/>
            <a:ext cx="6392863" cy="922338"/>
          </a:xfrm>
          <a:prstGeom prst="rect">
            <a:avLst/>
          </a:prstGeom>
          <a:noFill/>
          <a:ln w="9525">
            <a:noFill/>
            <a:miter lim="800000"/>
            <a:headEnd/>
            <a:tailEnd/>
          </a:ln>
        </p:spPr>
        <p:txBody>
          <a:bodyPr wrap="none">
            <a:spAutoFit/>
          </a:bodyPr>
          <a:lstStyle/>
          <a:p>
            <a:r>
              <a:rPr lang="hu-HU" sz="5400">
                <a:solidFill>
                  <a:schemeClr val="tx2"/>
                </a:solidFill>
                <a:latin typeface="Helvetica" pitchFamily="34" charset="0"/>
              </a:rPr>
              <a:t>HVALA NA PAŽNJI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A_international">
  <a:themeElements>
    <a:clrScheme name="Office-téma 1">
      <a:dk1>
        <a:srgbClr val="E53138"/>
      </a:dk1>
      <a:lt1>
        <a:srgbClr val="C8CDD2"/>
      </a:lt1>
      <a:dk2>
        <a:srgbClr val="314397"/>
      </a:dk2>
      <a:lt2>
        <a:srgbClr val="000000"/>
      </a:lt2>
      <a:accent1>
        <a:srgbClr val="0088C9"/>
      </a:accent1>
      <a:accent2>
        <a:srgbClr val="D9620D"/>
      </a:accent2>
      <a:accent3>
        <a:srgbClr val="E0E3E5"/>
      </a:accent3>
      <a:accent4>
        <a:srgbClr val="C3282E"/>
      </a:accent4>
      <a:accent5>
        <a:srgbClr val="AAC3E1"/>
      </a:accent5>
      <a:accent6>
        <a:srgbClr val="C4580B"/>
      </a:accent6>
      <a:hlink>
        <a:srgbClr val="F9B200"/>
      </a:hlink>
      <a:folHlink>
        <a:srgbClr val="79B14A"/>
      </a:folHlink>
    </a:clrScheme>
    <a:fontScheme name="Office-tém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éma 1">
        <a:dk1>
          <a:srgbClr val="E53138"/>
        </a:dk1>
        <a:lt1>
          <a:srgbClr val="C8CDD2"/>
        </a:lt1>
        <a:dk2>
          <a:srgbClr val="314397"/>
        </a:dk2>
        <a:lt2>
          <a:srgbClr val="000000"/>
        </a:lt2>
        <a:accent1>
          <a:srgbClr val="0088C9"/>
        </a:accent1>
        <a:accent2>
          <a:srgbClr val="D9620D"/>
        </a:accent2>
        <a:accent3>
          <a:srgbClr val="E0E3E5"/>
        </a:accent3>
        <a:accent4>
          <a:srgbClr val="C3282E"/>
        </a:accent4>
        <a:accent5>
          <a:srgbClr val="AAC3E1"/>
        </a:accent5>
        <a:accent6>
          <a:srgbClr val="C4580B"/>
        </a:accent6>
        <a:hlink>
          <a:srgbClr val="F9B200"/>
        </a:hlink>
        <a:folHlink>
          <a:srgbClr val="79B1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EA_international</Template>
  <TotalTime>167</TotalTime>
  <Words>444</Words>
  <Application>Microsoft Office PowerPoint</Application>
  <PresentationFormat>On-screen Show (4:3)</PresentationFormat>
  <Paragraphs>133</Paragraphs>
  <Slides>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6" baseType="lpstr">
      <vt:lpstr>Arial</vt:lpstr>
      <vt:lpstr>Wingdings</vt:lpstr>
      <vt:lpstr>Helvetica</vt:lpstr>
      <vt:lpstr>ヒラギノ角ゴ Pro W3</vt:lpstr>
      <vt:lpstr>Verdana</vt:lpstr>
      <vt:lpstr>EA_international</vt:lpstr>
      <vt:lpstr>Photo Editor Photo</vt:lpstr>
      <vt:lpstr>Europ Assistance Mađarska</vt:lpstr>
      <vt:lpstr>Europ Assistance širom sveta</vt:lpstr>
      <vt:lpstr>Delatnosti naše grupe u brojevima</vt:lpstr>
      <vt:lpstr>Delatnosti naše grupe u brojevima</vt:lpstr>
      <vt:lpstr>Europ Assistance Mađarska</vt:lpstr>
      <vt:lpstr>Europ Assistance Mađarska Regionalna pokrivenost</vt:lpstr>
      <vt:lpstr>Partneri</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Sándor Zsuzsanna</dc:creator>
  <cp:lastModifiedBy>susicv</cp:lastModifiedBy>
  <cp:revision>19</cp:revision>
  <dcterms:created xsi:type="dcterms:W3CDTF">2010-12-14T09:25:57Z</dcterms:created>
  <dcterms:modified xsi:type="dcterms:W3CDTF">2012-06-04T07:31:51Z</dcterms:modified>
</cp:coreProperties>
</file>